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88" r:id="rId3"/>
    <p:sldId id="284" r:id="rId4"/>
    <p:sldId id="286" r:id="rId5"/>
    <p:sldId id="285" r:id="rId6"/>
    <p:sldId id="268" r:id="rId7"/>
    <p:sldId id="287" r:id="rId8"/>
    <p:sldId id="25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F1"/>
    <a:srgbClr val="009F4F"/>
    <a:srgbClr val="FFC000"/>
    <a:srgbClr val="0076C1"/>
    <a:srgbClr val="128ACE"/>
    <a:srgbClr val="1A90D0"/>
    <a:srgbClr val="C9E8A6"/>
    <a:srgbClr val="A9DA74"/>
    <a:srgbClr val="03CCE7"/>
    <a:srgbClr val="33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4" d="100"/>
          <a:sy n="64" d="100"/>
        </p:scale>
        <p:origin x="15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7D872-3CAC-4CC8-8641-83756B098D94}" type="datetimeFigureOut">
              <a:rPr lang="en-US" smtClean="0"/>
              <a:t>5/9/2025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B311E-38A0-455E-B5E8-CE28B09187C4}" type="slidenum">
              <a:rPr lang="en-US" smtClean="0"/>
              <a:t>‹#›</a:t>
            </a:fld>
            <a:endParaRPr lang="en-US"/>
          </a:p>
        </p:txBody>
      </p:sp>
    </p:spTree>
    <p:extLst>
      <p:ext uri="{BB962C8B-B14F-4D97-AF65-F5344CB8AC3E}">
        <p14:creationId xmlns:p14="http://schemas.microsoft.com/office/powerpoint/2010/main" val="59734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1</a:t>
            </a:fld>
            <a:endParaRPr lang="en-US"/>
          </a:p>
        </p:txBody>
      </p:sp>
    </p:spTree>
    <p:extLst>
      <p:ext uri="{BB962C8B-B14F-4D97-AF65-F5344CB8AC3E}">
        <p14:creationId xmlns:p14="http://schemas.microsoft.com/office/powerpoint/2010/main" val="155188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2</a:t>
            </a:fld>
            <a:endParaRPr lang="en-US"/>
          </a:p>
        </p:txBody>
      </p:sp>
    </p:spTree>
    <p:extLst>
      <p:ext uri="{BB962C8B-B14F-4D97-AF65-F5344CB8AC3E}">
        <p14:creationId xmlns:p14="http://schemas.microsoft.com/office/powerpoint/2010/main" val="161211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79F07-6BE8-4CE2-A208-F64A99EA0E19}" type="slidenum">
              <a:rPr lang="en-US" smtClean="0"/>
              <a:t>3</a:t>
            </a:fld>
            <a:endParaRPr lang="en-US"/>
          </a:p>
        </p:txBody>
      </p:sp>
    </p:spTree>
    <p:extLst>
      <p:ext uri="{BB962C8B-B14F-4D97-AF65-F5344CB8AC3E}">
        <p14:creationId xmlns:p14="http://schemas.microsoft.com/office/powerpoint/2010/main" val="356505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79F07-6BE8-4CE2-A208-F64A99EA0E19}" type="slidenum">
              <a:rPr lang="en-US" smtClean="0"/>
              <a:t>4</a:t>
            </a:fld>
            <a:endParaRPr lang="en-US"/>
          </a:p>
        </p:txBody>
      </p:sp>
    </p:spTree>
    <p:extLst>
      <p:ext uri="{BB962C8B-B14F-4D97-AF65-F5344CB8AC3E}">
        <p14:creationId xmlns:p14="http://schemas.microsoft.com/office/powerpoint/2010/main" val="400528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CHÂN</a:t>
            </a:r>
            <a:r>
              <a:rPr lang="en-US" baseline="0" dirty="0"/>
              <a:t> THÀNH CẢM ƠN!</a:t>
            </a:r>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8</a:t>
            </a:fld>
            <a:endParaRPr lang="en-US"/>
          </a:p>
        </p:txBody>
      </p:sp>
    </p:spTree>
    <p:extLst>
      <p:ext uri="{BB962C8B-B14F-4D97-AF65-F5344CB8AC3E}">
        <p14:creationId xmlns:p14="http://schemas.microsoft.com/office/powerpoint/2010/main" val="297416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844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5/9/2025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7445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5/9/2025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81829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52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5/9/2025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69049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5/9/2025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47745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5/9/2025</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96315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5/9/2025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58255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5/9/2025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421028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5/9/2025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74295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5/9/2025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14770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4029" t="5432" r="4198" b="5062"/>
          <a:stretch/>
        </p:blipFill>
        <p:spPr>
          <a:xfrm>
            <a:off x="0" y="0"/>
            <a:ext cx="9144000" cy="6891269"/>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2152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43"/>
            <a:ext cx="9144000" cy="6841314"/>
          </a:xfrm>
          <a:prstGeom prst="rect">
            <a:avLst/>
          </a:prstGeom>
        </p:spPr>
      </p:pic>
    </p:spTree>
    <p:extLst>
      <p:ext uri="{BB962C8B-B14F-4D97-AF65-F5344CB8AC3E}">
        <p14:creationId xmlns:p14="http://schemas.microsoft.com/office/powerpoint/2010/main" val="275847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0"/>
            <a:ext cx="9134475" cy="6858000"/>
          </a:xfrm>
          <a:prstGeom prst="rect">
            <a:avLst/>
          </a:prstGeom>
        </p:spPr>
      </p:pic>
      <p:sp>
        <p:nvSpPr>
          <p:cNvPr id="4" name="TextBox 3"/>
          <p:cNvSpPr txBox="1"/>
          <p:nvPr/>
        </p:nvSpPr>
        <p:spPr>
          <a:xfrm>
            <a:off x="1166563" y="984068"/>
            <a:ext cx="1162498" cy="1323439"/>
          </a:xfrm>
          <a:prstGeom prst="rect">
            <a:avLst/>
          </a:prstGeom>
          <a:noFill/>
        </p:spPr>
        <p:txBody>
          <a:bodyPr wrap="none" rtlCol="0">
            <a:spAutoFit/>
          </a:bodyPr>
          <a:lstStyle/>
          <a:p>
            <a:pPr algn="ctr"/>
            <a:r>
              <a:rPr lang="en-US" sz="4000" b="1" dirty="0" err="1">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rPr>
              <a:t>Bài</a:t>
            </a:r>
            <a:endParaRPr lang="en-US" sz="4000" b="1" dirty="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endParaRPr>
          </a:p>
          <a:p>
            <a:pPr algn="ctr"/>
            <a:r>
              <a:rPr lang="en-US" sz="4000" b="1" dirty="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rPr>
              <a:t>22A</a:t>
            </a:r>
          </a:p>
        </p:txBody>
      </p:sp>
      <p:sp>
        <p:nvSpPr>
          <p:cNvPr id="5" name="TextBox 4"/>
          <p:cNvSpPr txBox="1"/>
          <p:nvPr/>
        </p:nvSpPr>
        <p:spPr>
          <a:xfrm>
            <a:off x="1280073" y="3016156"/>
            <a:ext cx="6583854" cy="1446550"/>
          </a:xfrm>
          <a:prstGeom prst="rect">
            <a:avLst/>
          </a:prstGeom>
          <a:noFill/>
        </p:spPr>
        <p:txBody>
          <a:bodyPr wrap="none" rtlCol="0">
            <a:spAutoFit/>
          </a:bodyPr>
          <a:lstStyle/>
          <a:p>
            <a:pPr algn="ctr"/>
            <a:r>
              <a:rPr lang="en-US" sz="8800" b="1" dirty="0">
                <a:solidFill>
                  <a:srgbClr val="F37021"/>
                </a:solidFill>
                <a:latin typeface="Arial-SGK-TV" pitchFamily="2" charset="0"/>
                <a:cs typeface="Arial-SGK-TV" pitchFamily="2" charset="0"/>
              </a:rPr>
              <a:t>Con </a:t>
            </a:r>
            <a:r>
              <a:rPr lang="en-US" sz="8800" b="1" dirty="0" err="1">
                <a:solidFill>
                  <a:srgbClr val="F37021"/>
                </a:solidFill>
                <a:latin typeface="Arial-SGK-TV" pitchFamily="2" charset="0"/>
                <a:cs typeface="Arial-SGK-TV" pitchFamily="2" charset="0"/>
              </a:rPr>
              <a:t>yêu</a:t>
            </a:r>
            <a:r>
              <a:rPr lang="en-US" sz="8800" b="1" dirty="0">
                <a:solidFill>
                  <a:srgbClr val="F37021"/>
                </a:solidFill>
                <a:latin typeface="Arial-SGK-TV" pitchFamily="2" charset="0"/>
                <a:cs typeface="Arial-SGK-TV" pitchFamily="2" charset="0"/>
              </a:rPr>
              <a:t> </a:t>
            </a:r>
            <a:r>
              <a:rPr lang="en-US" sz="8800" b="1" dirty="0" err="1">
                <a:solidFill>
                  <a:srgbClr val="F37021"/>
                </a:solidFill>
                <a:latin typeface="Arial-SGK-TV" pitchFamily="2" charset="0"/>
                <a:cs typeface="Arial-SGK-TV" pitchFamily="2" charset="0"/>
              </a:rPr>
              <a:t>mẹ</a:t>
            </a:r>
            <a:endParaRPr lang="en-US" sz="8800" b="1" dirty="0">
              <a:solidFill>
                <a:srgbClr val="F37021"/>
              </a:solidFill>
              <a:latin typeface="Arial-SGK-TV" pitchFamily="2" charset="0"/>
              <a:cs typeface="Arial-SGK-TV" pitchFamily="2" charset="0"/>
            </a:endParaRPr>
          </a:p>
        </p:txBody>
      </p:sp>
    </p:spTree>
    <p:extLst>
      <p:ext uri="{BB962C8B-B14F-4D97-AF65-F5344CB8AC3E}">
        <p14:creationId xmlns:p14="http://schemas.microsoft.com/office/powerpoint/2010/main" val="482980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69" y="54696"/>
            <a:ext cx="714375" cy="714375"/>
          </a:xfrm>
          <a:prstGeom prst="rect">
            <a:avLst/>
          </a:prstGeom>
        </p:spPr>
      </p:pic>
      <p:sp>
        <p:nvSpPr>
          <p:cNvPr id="28" name="TextBox 27"/>
          <p:cNvSpPr txBox="1"/>
          <p:nvPr/>
        </p:nvSpPr>
        <p:spPr>
          <a:xfrm>
            <a:off x="845444" y="411883"/>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9" name="Picture 8">
            <a:extLst>
              <a:ext uri="{FF2B5EF4-FFF2-40B4-BE49-F238E27FC236}">
                <a16:creationId xmlns:a16="http://schemas.microsoft.com/office/drawing/2014/main" id="{14AC630D-DF69-4285-AC7E-DB5D693C5F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83671" y="786423"/>
            <a:ext cx="3976658" cy="5736819"/>
          </a:xfrm>
          <a:prstGeom prst="roundRect">
            <a:avLst/>
          </a:prstGeom>
        </p:spPr>
      </p:pic>
      <p:sp>
        <p:nvSpPr>
          <p:cNvPr id="12" name="TextBox 11">
            <a:extLst>
              <a:ext uri="{FF2B5EF4-FFF2-40B4-BE49-F238E27FC236}">
                <a16:creationId xmlns:a16="http://schemas.microsoft.com/office/drawing/2014/main" id="{62AD18B7-0278-47C5-8DB1-1FC0B116E87C}"/>
              </a:ext>
            </a:extLst>
          </p:cNvPr>
          <p:cNvSpPr txBox="1"/>
          <p:nvPr/>
        </p:nvSpPr>
        <p:spPr>
          <a:xfrm>
            <a:off x="364836" y="992742"/>
            <a:ext cx="5267015" cy="1938992"/>
          </a:xfrm>
          <a:prstGeom prst="rect">
            <a:avLst/>
          </a:prstGeom>
          <a:noFill/>
        </p:spPr>
        <p:txBody>
          <a:bodyPr wrap="square" rtlCol="0">
            <a:spAutoFit/>
          </a:bodyPr>
          <a:lstStyle/>
          <a:p>
            <a:pPr indent="457200" algn="just"/>
            <a:r>
              <a:rPr lang="en-US" sz="2400" dirty="0">
                <a:latin typeface="Arial-SGK-TV" pitchFamily="2" charset="0"/>
                <a:cs typeface="Arial-SGK-TV" pitchFamily="2" charset="0"/>
              </a:rPr>
              <a:t>1. </a:t>
            </a:r>
            <a:r>
              <a:rPr lang="en-US" sz="2400" dirty="0" err="1">
                <a:latin typeface="Arial-SGK-TV" pitchFamily="2" charset="0"/>
                <a:cs typeface="Arial-SGK-TV" pitchFamily="2" charset="0"/>
              </a:rPr>
              <a:t>Thỏ</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mẹ</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suốt</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ngày</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đào</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củ</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kiếm</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lá</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để</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nuôi</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bảy</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chú</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thỏ</a:t>
            </a:r>
            <a:r>
              <a:rPr lang="en-US" sz="2400" dirty="0">
                <a:latin typeface="Arial-SGK-TV" pitchFamily="2" charset="0"/>
                <a:cs typeface="Arial-SGK-TV" pitchFamily="2" charset="0"/>
              </a:rPr>
              <a:t> con.</a:t>
            </a:r>
          </a:p>
          <a:p>
            <a:pPr indent="457200" algn="just"/>
            <a:r>
              <a:rPr lang="en-US" sz="2400" dirty="0" err="1">
                <a:latin typeface="Arial-SGK-TV" pitchFamily="2" charset="0"/>
                <a:cs typeface="Arial-SGK-TV" pitchFamily="2" charset="0"/>
              </a:rPr>
              <a:t>Bầy</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thỏ</a:t>
            </a:r>
            <a:r>
              <a:rPr lang="en-US" sz="2400" dirty="0">
                <a:latin typeface="Arial-SGK-TV" pitchFamily="2" charset="0"/>
                <a:cs typeface="Arial-SGK-TV" pitchFamily="2" charset="0"/>
              </a:rPr>
              <a:t> con </a:t>
            </a:r>
            <a:r>
              <a:rPr lang="en-US" sz="2400" dirty="0" err="1">
                <a:latin typeface="Arial-SGK-TV" pitchFamily="2" charset="0"/>
                <a:cs typeface="Arial-SGK-TV" pitchFamily="2" charset="0"/>
              </a:rPr>
              <a:t>thương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mẹ</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lắm</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Chúng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bàn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nhau</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làm</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điều</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gì</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đó</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cho</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mẹ</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vui</a:t>
            </a:r>
            <a:r>
              <a:rPr lang="en-US" sz="2400" dirty="0">
                <a:latin typeface="Arial-SGK-TV" pitchFamily="2" charset="0"/>
                <a:cs typeface="Arial-SGK-TV" pitchFamily="2" charset="0"/>
              </a:rPr>
              <a:t>.</a:t>
            </a:r>
          </a:p>
        </p:txBody>
      </p:sp>
      <p:sp>
        <p:nvSpPr>
          <p:cNvPr id="16" name="TextBox 15">
            <a:extLst>
              <a:ext uri="{FF2B5EF4-FFF2-40B4-BE49-F238E27FC236}">
                <a16:creationId xmlns:a16="http://schemas.microsoft.com/office/drawing/2014/main" id="{9D54F254-E83B-456C-8C17-F9D62CD6F12E}"/>
              </a:ext>
            </a:extLst>
          </p:cNvPr>
          <p:cNvSpPr txBox="1"/>
          <p:nvPr/>
        </p:nvSpPr>
        <p:spPr>
          <a:xfrm>
            <a:off x="3094673" y="439923"/>
            <a:ext cx="2954655" cy="461665"/>
          </a:xfrm>
          <a:prstGeom prst="rect">
            <a:avLst/>
          </a:prstGeom>
          <a:noFill/>
        </p:spPr>
        <p:txBody>
          <a:bodyPr wrap="none" rtlCol="0">
            <a:spAutoFit/>
          </a:bodyPr>
          <a:lstStyle/>
          <a:p>
            <a:r>
              <a:rPr lang="en-US" sz="2400" b="1" i="1">
                <a:solidFill>
                  <a:srgbClr val="1D90D0"/>
                </a:solidFill>
                <a:latin typeface="Arial-SGK-TV" pitchFamily="2" charset="0"/>
                <a:cs typeface="Arial-SGK-TV" pitchFamily="2" charset="0"/>
              </a:rPr>
              <a:t>Bầy thỏ biết ơn mẹ</a:t>
            </a:r>
            <a:endParaRPr lang="en-US" sz="2400" b="1" i="1" dirty="0">
              <a:solidFill>
                <a:srgbClr val="1D90D0"/>
              </a:solidFill>
              <a:latin typeface="Arial-SGK-TV" pitchFamily="2" charset="0"/>
              <a:cs typeface="Arial-SGK-TV" pitchFamily="2" charset="0"/>
            </a:endParaRPr>
          </a:p>
        </p:txBody>
      </p:sp>
      <p:sp>
        <p:nvSpPr>
          <p:cNvPr id="7" name="TextBox 6">
            <a:extLst>
              <a:ext uri="{FF2B5EF4-FFF2-40B4-BE49-F238E27FC236}">
                <a16:creationId xmlns:a16="http://schemas.microsoft.com/office/drawing/2014/main" id="{6E19BB5C-53F5-4D69-8AD3-3F0AE296972F}"/>
              </a:ext>
            </a:extLst>
          </p:cNvPr>
          <p:cNvSpPr txBox="1"/>
          <p:nvPr/>
        </p:nvSpPr>
        <p:spPr>
          <a:xfrm>
            <a:off x="364836" y="2827257"/>
            <a:ext cx="5021003" cy="2308324"/>
          </a:xfrm>
          <a:prstGeom prst="rect">
            <a:avLst/>
          </a:prstGeom>
          <a:noFill/>
        </p:spPr>
        <p:txBody>
          <a:bodyPr wrap="square" rtlCol="0">
            <a:spAutoFit/>
          </a:bodyPr>
          <a:lstStyle/>
          <a:p>
            <a:pPr indent="457200" algn="just"/>
            <a:r>
              <a:rPr lang="en-US" sz="2400" dirty="0">
                <a:latin typeface="Arial-SGK-TV" pitchFamily="2" charset="0"/>
                <a:cs typeface="Arial-SGK-TV" pitchFamily="2" charset="0"/>
              </a:rPr>
              <a:t>2. </a:t>
            </a:r>
            <a:r>
              <a:rPr lang="en-US" sz="2400" dirty="0" err="1">
                <a:latin typeface="Arial-SGK-TV" pitchFamily="2" charset="0"/>
                <a:cs typeface="Arial-SGK-TV" pitchFamily="2" charset="0"/>
              </a:rPr>
              <a:t>Sáng</a:t>
            </a:r>
            <a:r>
              <a:rPr lang="en-US" sz="2400" dirty="0">
                <a:latin typeface="Arial-SGK-TV" pitchFamily="2" charset="0"/>
                <a:cs typeface="Arial-SGK-TV" pitchFamily="2" charset="0"/>
              </a:rPr>
              <a:t> nay, </a:t>
            </a:r>
            <a:r>
              <a:rPr lang="en-US" sz="2400" dirty="0" err="1">
                <a:latin typeface="Arial-SGK-TV" pitchFamily="2" charset="0"/>
                <a:cs typeface="Arial-SGK-TV" pitchFamily="2" charset="0"/>
              </a:rPr>
              <a:t>trên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bàn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ăn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bầy</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thỏ</a:t>
            </a:r>
            <a:r>
              <a:rPr lang="en-US" sz="2400" dirty="0">
                <a:latin typeface="Arial-SGK-TV" pitchFamily="2" charset="0"/>
                <a:cs typeface="Arial-SGK-TV" pitchFamily="2" charset="0"/>
              </a:rPr>
              <a:t> con </a:t>
            </a:r>
            <a:r>
              <a:rPr lang="en-US" sz="2400" dirty="0" err="1">
                <a:latin typeface="Arial-SGK-TV" pitchFamily="2" charset="0"/>
                <a:cs typeface="Arial-SGK-TV" pitchFamily="2" charset="0"/>
              </a:rPr>
              <a:t>bày</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một</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tấm</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bìa</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lớn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Chúng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đã</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vẽ</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lên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tấm</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bìa</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những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bông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hoa</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rừng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thật</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đẹp</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Thỏ</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út</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khéo</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tay</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nhất</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viết</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dòng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chữ</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Chúng</a:t>
            </a:r>
            <a:r>
              <a:rPr lang="en-US" sz="2400" dirty="0">
                <a:latin typeface="Arial-SGK-TV" pitchFamily="2" charset="0"/>
                <a:cs typeface="Arial-SGK-TV" pitchFamily="2" charset="0"/>
              </a:rPr>
              <a:t> con </a:t>
            </a:r>
            <a:r>
              <a:rPr lang="en-US" sz="2400" dirty="0" err="1">
                <a:latin typeface="Arial-SGK-TV" pitchFamily="2" charset="0"/>
                <a:cs typeface="Arial-SGK-TV" pitchFamily="2" charset="0"/>
              </a:rPr>
              <a:t>chúc</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mẹ</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một</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ngày</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thật</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vui</a:t>
            </a:r>
            <a:r>
              <a:rPr lang="en-US" sz="2400" dirty="0">
                <a:latin typeface="Arial-SGK-TV" pitchFamily="2" charset="0"/>
                <a:cs typeface="Arial-SGK-TV" pitchFamily="2" charset="0"/>
              </a:rPr>
              <a:t>! </a:t>
            </a:r>
          </a:p>
        </p:txBody>
      </p:sp>
      <p:sp>
        <p:nvSpPr>
          <p:cNvPr id="8" name="TextBox 7">
            <a:extLst>
              <a:ext uri="{FF2B5EF4-FFF2-40B4-BE49-F238E27FC236}">
                <a16:creationId xmlns:a16="http://schemas.microsoft.com/office/drawing/2014/main" id="{88282B53-0373-4470-85BA-0A1CDB7E7797}"/>
              </a:ext>
            </a:extLst>
          </p:cNvPr>
          <p:cNvSpPr txBox="1"/>
          <p:nvPr/>
        </p:nvSpPr>
        <p:spPr>
          <a:xfrm>
            <a:off x="241419" y="5022418"/>
            <a:ext cx="5144420" cy="1200329"/>
          </a:xfrm>
          <a:prstGeom prst="rect">
            <a:avLst/>
          </a:prstGeom>
          <a:noFill/>
        </p:spPr>
        <p:txBody>
          <a:bodyPr wrap="square" rtlCol="0">
            <a:spAutoFit/>
          </a:bodyPr>
          <a:lstStyle/>
          <a:p>
            <a:pPr marL="114300" indent="457200" algn="just"/>
            <a:r>
              <a:rPr lang="en-US" sz="2400" dirty="0">
                <a:latin typeface="Arial-SGK-TV" pitchFamily="2" charset="0"/>
                <a:cs typeface="Arial-SGK-TV" pitchFamily="2" charset="0"/>
              </a:rPr>
              <a:t>3. </a:t>
            </a:r>
            <a:r>
              <a:rPr lang="en-US" sz="2400" dirty="0" err="1">
                <a:latin typeface="Arial-SGK-TV" pitchFamily="2" charset="0"/>
                <a:cs typeface="Arial-SGK-TV" pitchFamily="2" charset="0"/>
              </a:rPr>
              <a:t>Nhìn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thấy</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món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quà</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đáng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yêu</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của</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các</a:t>
            </a:r>
            <a:r>
              <a:rPr lang="en-US" sz="2400" dirty="0">
                <a:latin typeface="Arial-SGK-TV" pitchFamily="2" charset="0"/>
                <a:cs typeface="Arial-SGK-TV" pitchFamily="2" charset="0"/>
              </a:rPr>
              <a:t> con, </a:t>
            </a:r>
            <a:r>
              <a:rPr lang="en-US" sz="2400" dirty="0" err="1">
                <a:latin typeface="Arial-SGK-TV" pitchFamily="2" charset="0"/>
                <a:cs typeface="Arial-SGK-TV" pitchFamily="2" charset="0"/>
              </a:rPr>
              <a:t>thỏ</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mẹ</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quên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hết</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mọi</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mệt</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nhọc</a:t>
            </a:r>
            <a:r>
              <a:rPr lang="en-US" sz="2400" dirty="0">
                <a:latin typeface="Arial-SGK-TV" pitchFamily="2" charset="0"/>
                <a:cs typeface="Arial-SGK-TV" pitchFamily="2" charset="0"/>
              </a:rPr>
              <a:t>. </a:t>
            </a:r>
          </a:p>
        </p:txBody>
      </p:sp>
      <p:sp>
        <p:nvSpPr>
          <p:cNvPr id="2" name="TextBox 1">
            <a:extLst>
              <a:ext uri="{FF2B5EF4-FFF2-40B4-BE49-F238E27FC236}">
                <a16:creationId xmlns:a16="http://schemas.microsoft.com/office/drawing/2014/main" id="{853CC872-1023-4984-A0B6-0D6B48D86FEC}"/>
              </a:ext>
            </a:extLst>
          </p:cNvPr>
          <p:cNvSpPr txBox="1"/>
          <p:nvPr/>
        </p:nvSpPr>
        <p:spPr>
          <a:xfrm>
            <a:off x="2528054" y="6081749"/>
            <a:ext cx="3220571" cy="369332"/>
          </a:xfrm>
          <a:prstGeom prst="rect">
            <a:avLst/>
          </a:prstGeom>
          <a:noFill/>
        </p:spPr>
        <p:txBody>
          <a:bodyPr wrap="square" rtlCol="0">
            <a:spAutoFit/>
          </a:bodyPr>
          <a:lstStyle/>
          <a:p>
            <a:r>
              <a:rPr lang="en-US" altLang="zh-CN" dirty="0">
                <a:latin typeface="Arial-SGK-TV" pitchFamily="2" charset="0"/>
                <a:cs typeface="Arial-SGK-TV" pitchFamily="2" charset="0"/>
              </a:rPr>
              <a:t>(Theo</a:t>
            </a:r>
            <a:r>
              <a:rPr lang="en-US" altLang="zh-CN" i="1" dirty="0">
                <a:latin typeface="Arial-SGK-TV" pitchFamily="2" charset="0"/>
                <a:cs typeface="Arial-SGK-TV" pitchFamily="2" charset="0"/>
              </a:rPr>
              <a:t> </a:t>
            </a:r>
            <a:r>
              <a:rPr lang="en-US" altLang="zh-CN" i="1" dirty="0" err="1">
                <a:latin typeface="Arial-SGK-TV" pitchFamily="2" charset="0"/>
                <a:cs typeface="Arial-SGK-TV" pitchFamily="2" charset="0"/>
              </a:rPr>
              <a:t>Chuyện</a:t>
            </a:r>
            <a:r>
              <a:rPr lang="en-US" altLang="zh-CN" i="1" dirty="0">
                <a:latin typeface="Arial-SGK-TV" pitchFamily="2" charset="0"/>
                <a:cs typeface="Arial-SGK-TV" pitchFamily="2" charset="0"/>
              </a:rPr>
              <a:t> </a:t>
            </a:r>
            <a:r>
              <a:rPr lang="en-US" altLang="zh-CN" i="1" dirty="0" err="1">
                <a:latin typeface="Arial-SGK-TV" pitchFamily="2" charset="0"/>
                <a:cs typeface="Arial-SGK-TV" pitchFamily="2" charset="0"/>
              </a:rPr>
              <a:t>của</a:t>
            </a:r>
            <a:r>
              <a:rPr lang="en-US" altLang="zh-CN" i="1" dirty="0">
                <a:latin typeface="Arial-SGK-TV" pitchFamily="2" charset="0"/>
                <a:cs typeface="Arial-SGK-TV" pitchFamily="2" charset="0"/>
              </a:rPr>
              <a:t> </a:t>
            </a:r>
            <a:r>
              <a:rPr lang="en-US" altLang="zh-CN" i="1" dirty="0" err="1">
                <a:latin typeface="Arial-SGK-TV" pitchFamily="2" charset="0"/>
                <a:cs typeface="Arial-SGK-TV" pitchFamily="2" charset="0"/>
              </a:rPr>
              <a:t>mùa</a:t>
            </a:r>
            <a:r>
              <a:rPr lang="en-US" altLang="zh-CN" i="1" dirty="0">
                <a:latin typeface="Arial-SGK-TV" pitchFamily="2" charset="0"/>
                <a:cs typeface="Arial-SGK-TV" pitchFamily="2" charset="0"/>
              </a:rPr>
              <a:t> </a:t>
            </a:r>
            <a:r>
              <a:rPr lang="en-US" altLang="zh-CN" i="1" dirty="0" err="1">
                <a:latin typeface="Arial-SGK-TV" pitchFamily="2" charset="0"/>
                <a:cs typeface="Arial-SGK-TV" pitchFamily="2" charset="0"/>
              </a:rPr>
              <a:t>hạ</a:t>
            </a:r>
            <a:r>
              <a:rPr lang="en-US" altLang="zh-CN" i="1" dirty="0">
                <a:latin typeface="Arial-SGK-TV" pitchFamily="2" charset="0"/>
                <a:cs typeface="Arial-SGK-TV" pitchFamily="2" charset="0"/>
              </a:rPr>
              <a:t>)</a:t>
            </a:r>
            <a:endParaRPr lang="zh-CN" altLang="en-US" i="1" dirty="0">
              <a:latin typeface="Arial-SGK-TV" pitchFamily="2" charset="0"/>
              <a:cs typeface="Arial-SGK-TV" pitchFamily="2" charset="0"/>
            </a:endParaRPr>
          </a:p>
        </p:txBody>
      </p:sp>
    </p:spTree>
    <p:extLst>
      <p:ext uri="{BB962C8B-B14F-4D97-AF65-F5344CB8AC3E}">
        <p14:creationId xmlns:p14="http://schemas.microsoft.com/office/powerpoint/2010/main" val="2401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7"/>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animEffect transition="in" filter="wipe(left)">
                                      <p:cBhvr>
                                        <p:cTn id="9" dur="20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9"/>
                                        </p:tgtEl>
                                      </p:cBhvr>
                                      <p:by x="80000" y="80000"/>
                                    </p:animScale>
                                  </p:childTnLst>
                                </p:cTn>
                              </p:par>
                              <p:par>
                                <p:cTn id="22" presetID="42" presetClass="path" presetSubtype="0" accel="50000" decel="50000" fill="hold" nodeType="withEffect">
                                  <p:stCondLst>
                                    <p:cond delay="0"/>
                                  </p:stCondLst>
                                  <p:childTnLst>
                                    <p:animMotion origin="layout" path="M 0 -3.7037E-7 L 0.26997 -0.02361 " pathEditMode="relative" rAng="0" ptsTypes="AA">
                                      <p:cBhvr>
                                        <p:cTn id="23" dur="2000" fill="hold"/>
                                        <p:tgtEl>
                                          <p:spTgt spid="9"/>
                                        </p:tgtEl>
                                        <p:attrNameLst>
                                          <p:attrName>ppt_x</p:attrName>
                                          <p:attrName>ppt_y</p:attrName>
                                        </p:attrNameLst>
                                      </p:cBhvr>
                                      <p:rCtr x="13490" y="-1181"/>
                                    </p:animMotion>
                                  </p:childTnLst>
                                </p:cTn>
                              </p:par>
                              <p:par>
                                <p:cTn id="24" presetID="1" presetClass="entr" presetSubtype="0" fill="hold" grpId="0" nodeType="withEffect">
                                  <p:stCondLst>
                                    <p:cond delay="100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1" nodeType="withEffect">
                                  <p:stCondLst>
                                    <p:cond delay="1000"/>
                                  </p:stCondLst>
                                  <p:iterate type="lt">
                                    <p:tmAbs val="0"/>
                                  </p:iterate>
                                  <p:childTnLst>
                                    <p:set>
                                      <p:cBhvr>
                                        <p:cTn id="27" dur="1" fill="hold">
                                          <p:stCondLst>
                                            <p:cond delay="0"/>
                                          </p:stCondLst>
                                        </p:cTn>
                                        <p:tgtEl>
                                          <p:spTgt spid="12">
                                            <p:txEl>
                                              <p:pRg st="0" end="0"/>
                                            </p:txEl>
                                          </p:spTgt>
                                        </p:tgtEl>
                                        <p:attrNameLst>
                                          <p:attrName>style.visibility</p:attrName>
                                        </p:attrNameLst>
                                      </p:cBhvr>
                                      <p:to>
                                        <p:strVal val="visible"/>
                                      </p:to>
                                    </p:set>
                                  </p:childTnLst>
                                </p:cTn>
                              </p:par>
                              <p:par>
                                <p:cTn id="28" presetID="1" presetClass="entr" presetSubtype="0" fill="hold" grpId="1" nodeType="withEffect">
                                  <p:stCondLst>
                                    <p:cond delay="1000"/>
                                  </p:stCondLst>
                                  <p:iterate type="lt">
                                    <p:tmAbs val="0"/>
                                  </p:iterate>
                                  <p:childTnLst>
                                    <p:set>
                                      <p:cBhvr>
                                        <p:cTn id="29" dur="1" fill="hold">
                                          <p:stCondLst>
                                            <p:cond delay="0"/>
                                          </p:stCondLst>
                                        </p:cTn>
                                        <p:tgtEl>
                                          <p:spTgt spid="12">
                                            <p:txEl>
                                              <p:pRg st="1" end="1"/>
                                            </p:txEl>
                                          </p:spTgt>
                                        </p:tgtEl>
                                        <p:attrNameLst>
                                          <p:attrName>style.visibility</p:attrName>
                                        </p:attrNameLst>
                                      </p:cBhvr>
                                      <p:to>
                                        <p:strVal val="visible"/>
                                      </p:to>
                                    </p:set>
                                  </p:childTnLst>
                                </p:cTn>
                              </p:par>
                              <p:par>
                                <p:cTn id="30" presetID="1" presetClass="entr" presetSubtype="0" fill="hold" grpId="0" nodeType="withEffect">
                                  <p:stCondLst>
                                    <p:cond delay="100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grpId="1" nodeType="withEffect">
                                  <p:stCondLst>
                                    <p:cond delay="1000"/>
                                  </p:stCondLst>
                                  <p:iterate type="lt">
                                    <p:tmAbs val="0"/>
                                  </p:iterate>
                                  <p:childTnLst>
                                    <p:set>
                                      <p:cBhvr>
                                        <p:cTn id="33" dur="1" fill="hold">
                                          <p:stCondLst>
                                            <p:cond delay="0"/>
                                          </p:stCondLst>
                                        </p:cTn>
                                        <p:tgtEl>
                                          <p:spTgt spid="7">
                                            <p:txEl>
                                              <p:pRg st="0" end="0"/>
                                            </p:txEl>
                                          </p:spTgt>
                                        </p:tgtEl>
                                        <p:attrNameLst>
                                          <p:attrName>style.visibility</p:attrName>
                                        </p:attrNameLst>
                                      </p:cBhvr>
                                      <p:to>
                                        <p:strVal val="visible"/>
                                      </p:to>
                                    </p:set>
                                  </p:childTnLst>
                                </p:cTn>
                              </p:par>
                              <p:par>
                                <p:cTn id="34" presetID="1" presetClass="entr" presetSubtype="0" fill="hold" grpId="0" nodeType="withEffect">
                                  <p:stCondLst>
                                    <p:cond delay="1000"/>
                                  </p:stCondLst>
                                  <p:childTnLst>
                                    <p:set>
                                      <p:cBhvr>
                                        <p:cTn id="35" dur="1" fill="hold">
                                          <p:stCondLst>
                                            <p:cond delay="0"/>
                                          </p:stCondLst>
                                        </p:cTn>
                                        <p:tgtEl>
                                          <p:spTgt spid="8"/>
                                        </p:tgtEl>
                                        <p:attrNameLst>
                                          <p:attrName>style.visibility</p:attrName>
                                        </p:attrNameLst>
                                      </p:cBhvr>
                                      <p:to>
                                        <p:strVal val="visible"/>
                                      </p:to>
                                    </p:set>
                                  </p:childTnLst>
                                </p:cTn>
                              </p:par>
                              <p:par>
                                <p:cTn id="36" presetID="1" presetClass="entr" presetSubtype="0" fill="hold" grpId="1" nodeType="withEffect">
                                  <p:stCondLst>
                                    <p:cond delay="1000"/>
                                  </p:stCondLst>
                                  <p:iterate type="lt">
                                    <p:tmAbs val="0"/>
                                  </p:iterate>
                                  <p:childTnLst>
                                    <p:set>
                                      <p:cBhvr>
                                        <p:cTn id="37" dur="1" fill="hold">
                                          <p:stCondLst>
                                            <p:cond delay="0"/>
                                          </p:stCondLst>
                                        </p:cTn>
                                        <p:tgtEl>
                                          <p:spTgt spid="8">
                                            <p:txEl>
                                              <p:pRg st="0" end="0"/>
                                            </p:txEl>
                                          </p:spTgt>
                                        </p:tgtEl>
                                        <p:attrNameLst>
                                          <p:attrName>style.visibility</p:attrName>
                                        </p:attrNameLst>
                                      </p:cBhvr>
                                      <p:to>
                                        <p:strVal val="visible"/>
                                      </p:to>
                                    </p:set>
                                  </p:childTnLst>
                                </p:cTn>
                              </p:par>
                              <p:par>
                                <p:cTn id="38" presetID="1" presetClass="entr" presetSubtype="0" fill="hold" grpId="0" nodeType="withEffect">
                                  <p:stCondLst>
                                    <p:cond delay="100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2" grpId="0"/>
      <p:bldP spid="12" grpId="1" build="allAtOnce"/>
      <p:bldP spid="16" grpId="0"/>
      <p:bldP spid="7" grpId="0"/>
      <p:bldP spid="7" grpId="1" build="allAtOnce"/>
      <p:bldP spid="8" grpId="0"/>
      <p:bldP spid="8" grpId="1" build="allAtOnce"/>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69" y="54696"/>
            <a:ext cx="714375" cy="714375"/>
          </a:xfrm>
          <a:prstGeom prst="rect">
            <a:avLst/>
          </a:prstGeom>
        </p:spPr>
      </p:pic>
      <p:sp>
        <p:nvSpPr>
          <p:cNvPr id="28" name="TextBox 27"/>
          <p:cNvSpPr txBox="1"/>
          <p:nvPr/>
        </p:nvSpPr>
        <p:spPr>
          <a:xfrm>
            <a:off x="845444" y="411883"/>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9" name="Picture 8">
            <a:extLst>
              <a:ext uri="{FF2B5EF4-FFF2-40B4-BE49-F238E27FC236}">
                <a16:creationId xmlns:a16="http://schemas.microsoft.com/office/drawing/2014/main" id="{14AC630D-DF69-4285-AC7E-DB5D693C5F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428604" y="1008561"/>
            <a:ext cx="3218770" cy="4643472"/>
          </a:xfrm>
          <a:prstGeom prst="roundRect">
            <a:avLst/>
          </a:prstGeom>
        </p:spPr>
      </p:pic>
      <p:sp>
        <p:nvSpPr>
          <p:cNvPr id="12" name="TextBox 11">
            <a:extLst>
              <a:ext uri="{FF2B5EF4-FFF2-40B4-BE49-F238E27FC236}">
                <a16:creationId xmlns:a16="http://schemas.microsoft.com/office/drawing/2014/main" id="{62AD18B7-0278-47C5-8DB1-1FC0B116E87C}"/>
              </a:ext>
            </a:extLst>
          </p:cNvPr>
          <p:cNvSpPr txBox="1"/>
          <p:nvPr/>
        </p:nvSpPr>
        <p:spPr>
          <a:xfrm>
            <a:off x="575377" y="1163196"/>
            <a:ext cx="4897584" cy="1569660"/>
          </a:xfrm>
          <a:prstGeom prst="rect">
            <a:avLst/>
          </a:prstGeom>
          <a:noFill/>
        </p:spPr>
        <p:txBody>
          <a:bodyPr wrap="square" rtlCol="0">
            <a:spAutoFit/>
          </a:bodyPr>
          <a:lstStyle/>
          <a:p>
            <a:pPr>
              <a:buAutoNum type="arabicPeriod"/>
            </a:pPr>
            <a:r>
              <a:rPr lang="en-US" sz="2400" spc="-100">
                <a:latin typeface="Arial-SGK-TV" pitchFamily="2" charset="0"/>
                <a:cs typeface="Arial-SGK-TV" pitchFamily="2" charset="0"/>
              </a:rPr>
              <a:t> Thỏ mẹ suốt ngày đào củ, kiếm lá để nuôi bảy chú thỏ con.</a:t>
            </a:r>
          </a:p>
          <a:p>
            <a:r>
              <a:rPr lang="en-US" sz="2400" spc="-100">
                <a:latin typeface="Arial-SGK-TV" pitchFamily="2" charset="0"/>
                <a:cs typeface="Arial-SGK-TV" pitchFamily="2" charset="0"/>
              </a:rPr>
              <a:t>   Bầy thỏ con thương mẹ lắm. Chúng bàn nhau làm điều gì đó cho mẹ vui.</a:t>
            </a:r>
          </a:p>
        </p:txBody>
      </p:sp>
      <p:sp>
        <p:nvSpPr>
          <p:cNvPr id="16" name="TextBox 15">
            <a:extLst>
              <a:ext uri="{FF2B5EF4-FFF2-40B4-BE49-F238E27FC236}">
                <a16:creationId xmlns:a16="http://schemas.microsoft.com/office/drawing/2014/main" id="{9D54F254-E83B-456C-8C17-F9D62CD6F12E}"/>
              </a:ext>
            </a:extLst>
          </p:cNvPr>
          <p:cNvSpPr txBox="1"/>
          <p:nvPr/>
        </p:nvSpPr>
        <p:spPr>
          <a:xfrm>
            <a:off x="3094673" y="439923"/>
            <a:ext cx="2954655" cy="461665"/>
          </a:xfrm>
          <a:prstGeom prst="rect">
            <a:avLst/>
          </a:prstGeom>
          <a:noFill/>
        </p:spPr>
        <p:txBody>
          <a:bodyPr wrap="none" rtlCol="0">
            <a:spAutoFit/>
          </a:bodyPr>
          <a:lstStyle/>
          <a:p>
            <a:r>
              <a:rPr lang="en-US" sz="2400" b="1" i="1">
                <a:solidFill>
                  <a:srgbClr val="1D90D0"/>
                </a:solidFill>
                <a:latin typeface="Arial-SGK-TV" pitchFamily="2" charset="0"/>
                <a:cs typeface="Arial-SGK-TV" pitchFamily="2" charset="0"/>
              </a:rPr>
              <a:t>Bầy thỏ biết ơn mẹ</a:t>
            </a:r>
            <a:endParaRPr lang="en-US" sz="2400" b="1" i="1" dirty="0">
              <a:solidFill>
                <a:srgbClr val="1D90D0"/>
              </a:solidFill>
              <a:latin typeface="Arial-SGK-TV" pitchFamily="2" charset="0"/>
              <a:cs typeface="Arial-SGK-TV" pitchFamily="2" charset="0"/>
            </a:endParaRPr>
          </a:p>
        </p:txBody>
      </p:sp>
      <p:sp>
        <p:nvSpPr>
          <p:cNvPr id="7" name="TextBox 6">
            <a:extLst>
              <a:ext uri="{FF2B5EF4-FFF2-40B4-BE49-F238E27FC236}">
                <a16:creationId xmlns:a16="http://schemas.microsoft.com/office/drawing/2014/main" id="{6E19BB5C-53F5-4D69-8AD3-3F0AE296972F}"/>
              </a:ext>
            </a:extLst>
          </p:cNvPr>
          <p:cNvSpPr txBox="1"/>
          <p:nvPr/>
        </p:nvSpPr>
        <p:spPr>
          <a:xfrm>
            <a:off x="602564" y="2838274"/>
            <a:ext cx="4897584" cy="2308324"/>
          </a:xfrm>
          <a:prstGeom prst="rect">
            <a:avLst/>
          </a:prstGeom>
          <a:noFill/>
        </p:spPr>
        <p:txBody>
          <a:bodyPr wrap="square" rtlCol="0">
            <a:spAutoFit/>
          </a:bodyPr>
          <a:lstStyle/>
          <a:p>
            <a:pPr indent="60325" algn="just"/>
            <a:r>
              <a:rPr lang="en-US" sz="2400" spc="-100">
                <a:latin typeface="Arial-SGK-TV" pitchFamily="2" charset="0"/>
                <a:cs typeface="Arial-SGK-TV" pitchFamily="2" charset="0"/>
              </a:rPr>
              <a:t>2. Sáng nay, trên bàn ăn, bầy thỏ con bày một tấm bìa lớn. Chúng đã vẽ lên tấm bìa những bông hoa rừng thật đẹp. Thỏ út khéo tay nhất viết dòng chữ: Chúng con chúc mẹ một ngày thật vui! </a:t>
            </a:r>
            <a:endParaRPr lang="en-US" sz="2400" spc="-100" dirty="0">
              <a:latin typeface="Arial-SGK-TV" pitchFamily="2" charset="0"/>
              <a:cs typeface="Arial-SGK-TV" pitchFamily="2" charset="0"/>
            </a:endParaRPr>
          </a:p>
        </p:txBody>
      </p:sp>
      <p:sp>
        <p:nvSpPr>
          <p:cNvPr id="8" name="TextBox 7">
            <a:extLst>
              <a:ext uri="{FF2B5EF4-FFF2-40B4-BE49-F238E27FC236}">
                <a16:creationId xmlns:a16="http://schemas.microsoft.com/office/drawing/2014/main" id="{88282B53-0373-4470-85BA-0A1CDB7E7797}"/>
              </a:ext>
            </a:extLst>
          </p:cNvPr>
          <p:cNvSpPr txBox="1"/>
          <p:nvPr/>
        </p:nvSpPr>
        <p:spPr>
          <a:xfrm>
            <a:off x="523522" y="5146598"/>
            <a:ext cx="5144421" cy="1200329"/>
          </a:xfrm>
          <a:prstGeom prst="rect">
            <a:avLst/>
          </a:prstGeom>
          <a:noFill/>
        </p:spPr>
        <p:txBody>
          <a:bodyPr wrap="square" rtlCol="0">
            <a:spAutoFit/>
          </a:bodyPr>
          <a:lstStyle/>
          <a:p>
            <a:pPr marL="114300" algn="just"/>
            <a:r>
              <a:rPr lang="en-US" sz="2400" spc="-100">
                <a:latin typeface="Arial-SGK-TV" pitchFamily="2" charset="0"/>
                <a:cs typeface="Arial-SGK-TV" pitchFamily="2" charset="0"/>
              </a:rPr>
              <a:t>3. Nhìn thấy món quà đáng yêu của các con, thỏ mẹ quên hết mọi mệt nhọc. </a:t>
            </a:r>
            <a:endParaRPr lang="en-US" sz="2400" spc="-100" dirty="0">
              <a:latin typeface="Arial-SGK-TV" pitchFamily="2" charset="0"/>
              <a:cs typeface="Arial-SGK-TV" pitchFamily="2" charset="0"/>
            </a:endParaRPr>
          </a:p>
        </p:txBody>
      </p:sp>
      <p:sp>
        <p:nvSpPr>
          <p:cNvPr id="2" name="TextBox 1">
            <a:extLst>
              <a:ext uri="{FF2B5EF4-FFF2-40B4-BE49-F238E27FC236}">
                <a16:creationId xmlns:a16="http://schemas.microsoft.com/office/drawing/2014/main" id="{853CC872-1023-4984-A0B6-0D6B48D86FEC}"/>
              </a:ext>
            </a:extLst>
          </p:cNvPr>
          <p:cNvSpPr txBox="1"/>
          <p:nvPr/>
        </p:nvSpPr>
        <p:spPr>
          <a:xfrm>
            <a:off x="2528054" y="6081749"/>
            <a:ext cx="3220571" cy="369332"/>
          </a:xfrm>
          <a:prstGeom prst="rect">
            <a:avLst/>
          </a:prstGeom>
          <a:noFill/>
        </p:spPr>
        <p:txBody>
          <a:bodyPr wrap="square" rtlCol="0">
            <a:spAutoFit/>
          </a:bodyPr>
          <a:lstStyle/>
          <a:p>
            <a:r>
              <a:rPr lang="en-US" altLang="zh-CN">
                <a:latin typeface="Arial" panose="020B0604020202020204" pitchFamily="34" charset="0"/>
                <a:cs typeface="Arial" panose="020B0604020202020204" pitchFamily="34" charset="0"/>
              </a:rPr>
              <a:t>(</a:t>
            </a:r>
            <a:r>
              <a:rPr lang="en-US" altLang="zh-CN" i="1">
                <a:latin typeface="Arial" panose="020B0604020202020204" pitchFamily="34" charset="0"/>
                <a:cs typeface="Arial" panose="020B0604020202020204" pitchFamily="34" charset="0"/>
              </a:rPr>
              <a:t>Theo </a:t>
            </a:r>
            <a:r>
              <a:rPr lang="en-US" altLang="zh-CN">
                <a:latin typeface="Arial" panose="020B0604020202020204" pitchFamily="34" charset="0"/>
                <a:cs typeface="Arial" panose="020B0604020202020204" pitchFamily="34" charset="0"/>
              </a:rPr>
              <a:t> Chuyện của mùa hạ)</a:t>
            </a:r>
            <a:endParaRPr lang="zh-CN" alt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474329D4-27A3-4106-B1FE-24F3E2A80629}"/>
              </a:ext>
            </a:extLst>
          </p:cNvPr>
          <p:cNvCxnSpPr>
            <a:cxnSpLocks/>
          </p:cNvCxnSpPr>
          <p:nvPr/>
        </p:nvCxnSpPr>
        <p:spPr>
          <a:xfrm>
            <a:off x="995930" y="1588327"/>
            <a:ext cx="4100505" cy="0"/>
          </a:xfrm>
          <a:prstGeom prst="line">
            <a:avLst/>
          </a:prstGeom>
          <a:ln w="28575">
            <a:solidFill>
              <a:srgbClr val="009F4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3A3916-5DB6-422C-9898-B752F3C97497}"/>
              </a:ext>
            </a:extLst>
          </p:cNvPr>
          <p:cNvCxnSpPr>
            <a:cxnSpLocks/>
          </p:cNvCxnSpPr>
          <p:nvPr/>
        </p:nvCxnSpPr>
        <p:spPr>
          <a:xfrm>
            <a:off x="659753" y="1904332"/>
            <a:ext cx="2997847" cy="0"/>
          </a:xfrm>
          <a:prstGeom prst="line">
            <a:avLst/>
          </a:prstGeom>
          <a:ln w="28575">
            <a:solidFill>
              <a:srgbClr val="009F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99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444" y="1008569"/>
            <a:ext cx="5314275" cy="461665"/>
          </a:xfrm>
          <a:prstGeom prst="rect">
            <a:avLst/>
          </a:prstGeom>
          <a:noFill/>
        </p:spPr>
        <p:txBody>
          <a:bodyPr wrap="none" rtlCol="0">
            <a:spAutoFit/>
          </a:bodyPr>
          <a:lstStyle/>
          <a:p>
            <a:r>
              <a:rPr lang="en-US" sz="2400">
                <a:latin typeface="Arial-SGK-TV" pitchFamily="2" charset="0"/>
                <a:cs typeface="Arial-SGK-TV" pitchFamily="2" charset="0"/>
              </a:rPr>
              <a:t>b) Vì sao bầy thỏ con rất thương mẹ?</a:t>
            </a:r>
            <a:endParaRPr lang="en-US" sz="2400" dirty="0">
              <a:latin typeface="Arial-SGK-TV" pitchFamily="2" charset="0"/>
              <a:cs typeface="Arial-SGK-TV"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69" y="54696"/>
            <a:ext cx="714375" cy="714375"/>
          </a:xfrm>
          <a:prstGeom prst="rect">
            <a:avLst/>
          </a:prstGeom>
        </p:spPr>
      </p:pic>
      <p:sp>
        <p:nvSpPr>
          <p:cNvPr id="7" name="TextBox 6"/>
          <p:cNvSpPr txBox="1"/>
          <p:nvPr/>
        </p:nvSpPr>
        <p:spPr>
          <a:xfrm>
            <a:off x="845444" y="411883"/>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84688" b="66487"/>
          <a:stretch/>
        </p:blipFill>
        <p:spPr>
          <a:xfrm>
            <a:off x="466591" y="977791"/>
            <a:ext cx="378853" cy="492443"/>
          </a:xfrm>
          <a:prstGeom prst="rect">
            <a:avLst/>
          </a:prstGeom>
        </p:spPr>
      </p:pic>
      <p:sp>
        <p:nvSpPr>
          <p:cNvPr id="2" name="TextBox 1">
            <a:extLst>
              <a:ext uri="{FF2B5EF4-FFF2-40B4-BE49-F238E27FC236}">
                <a16:creationId xmlns:a16="http://schemas.microsoft.com/office/drawing/2014/main" id="{E6840E1C-A2EC-4BBC-9FFA-39F7EBFD227A}"/>
              </a:ext>
            </a:extLst>
          </p:cNvPr>
          <p:cNvSpPr txBox="1"/>
          <p:nvPr/>
        </p:nvSpPr>
        <p:spPr>
          <a:xfrm>
            <a:off x="941497" y="2114371"/>
            <a:ext cx="7261006" cy="1200329"/>
          </a:xfrm>
          <a:prstGeom prst="rect">
            <a:avLst/>
          </a:prstGeom>
          <a:noFill/>
        </p:spPr>
        <p:txBody>
          <a:bodyPr wrap="square" rtlCol="0">
            <a:spAutoFit/>
          </a:bodyPr>
          <a:lstStyle/>
          <a:p>
            <a:pPr algn="just"/>
            <a:r>
              <a:rPr lang="en-US" altLang="zh-CN" sz="2400" b="1" dirty="0" err="1">
                <a:solidFill>
                  <a:srgbClr val="00B050"/>
                </a:solidFill>
                <a:latin typeface="Arial" panose="020B0604020202020204" pitchFamily="34" charset="0"/>
                <a:cs typeface="Arial" panose="020B0604020202020204" pitchFamily="34" charset="0"/>
              </a:rPr>
              <a:t>Thỏ</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mẹ</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có</a:t>
            </a:r>
            <a:r>
              <a:rPr lang="en-US" altLang="zh-CN" sz="2400" b="1" dirty="0">
                <a:solidFill>
                  <a:srgbClr val="00B050"/>
                </a:solidFill>
                <a:latin typeface="Arial" panose="020B0604020202020204" pitchFamily="34" charset="0"/>
                <a:cs typeface="Arial" panose="020B0604020202020204" pitchFamily="34" charset="0"/>
              </a:rPr>
              <a:t> 7 </a:t>
            </a:r>
            <a:r>
              <a:rPr lang="en-US" altLang="zh-CN" sz="2400" b="1" dirty="0" err="1">
                <a:solidFill>
                  <a:srgbClr val="00B050"/>
                </a:solidFill>
                <a:latin typeface="Arial" panose="020B0604020202020204" pitchFamily="34" charset="0"/>
                <a:cs typeface="Arial" panose="020B0604020202020204" pitchFamily="34" charset="0"/>
              </a:rPr>
              <a:t>đứa</a:t>
            </a:r>
            <a:r>
              <a:rPr lang="en-US" altLang="zh-CN" sz="2400" b="1" dirty="0">
                <a:solidFill>
                  <a:srgbClr val="00B050"/>
                </a:solidFill>
                <a:latin typeface="Arial" panose="020B0604020202020204" pitchFamily="34" charset="0"/>
                <a:cs typeface="Arial" panose="020B0604020202020204" pitchFamily="34" charset="0"/>
              </a:rPr>
              <a:t> con. </a:t>
            </a:r>
            <a:r>
              <a:rPr lang="en-US" altLang="zh-CN" sz="2400" b="1" dirty="0" err="1">
                <a:solidFill>
                  <a:srgbClr val="00B050"/>
                </a:solidFill>
                <a:latin typeface="Arial" panose="020B0604020202020204" pitchFamily="34" charset="0"/>
                <a:cs typeface="Arial" panose="020B0604020202020204" pitchFamily="34" charset="0"/>
              </a:rPr>
              <a:t>Bầy</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thỏ</a:t>
            </a:r>
            <a:r>
              <a:rPr lang="en-US" altLang="zh-CN" sz="2400" b="1" dirty="0">
                <a:solidFill>
                  <a:srgbClr val="00B050"/>
                </a:solidFill>
                <a:latin typeface="Arial" panose="020B0604020202020204" pitchFamily="34" charset="0"/>
                <a:cs typeface="Arial" panose="020B0604020202020204" pitchFamily="34" charset="0"/>
              </a:rPr>
              <a:t> con </a:t>
            </a:r>
            <a:r>
              <a:rPr lang="en-US" altLang="zh-CN" sz="2400" b="1" dirty="0" err="1">
                <a:solidFill>
                  <a:srgbClr val="00B050"/>
                </a:solidFill>
                <a:latin typeface="Arial" panose="020B0604020202020204" pitchFamily="34" charset="0"/>
                <a:cs typeface="Arial" panose="020B0604020202020204" pitchFamily="34" charset="0"/>
              </a:rPr>
              <a:t>rất</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th</a:t>
            </a:r>
            <a:r>
              <a:rPr lang="vi-VN" altLang="zh-CN" sz="2400" b="1" dirty="0">
                <a:solidFill>
                  <a:srgbClr val="00B050"/>
                </a:solidFill>
                <a:latin typeface="Arial" panose="020B0604020202020204" pitchFamily="34" charset="0"/>
                <a:cs typeface="Arial" panose="020B0604020202020204" pitchFamily="34" charset="0"/>
              </a:rPr>
              <a:t>ư</a:t>
            </a:r>
            <a:r>
              <a:rPr lang="en-US" altLang="zh-CN" sz="2400" b="1" dirty="0" err="1">
                <a:solidFill>
                  <a:srgbClr val="00B050"/>
                </a:solidFill>
                <a:latin typeface="Arial" panose="020B0604020202020204" pitchFamily="34" charset="0"/>
                <a:cs typeface="Arial" panose="020B0604020202020204" pitchFamily="34" charset="0"/>
              </a:rPr>
              <a:t>ơng</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mẹ</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vì</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thỏ</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mẹ</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phải</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làm</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việc</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suốt</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cả</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ngày</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để</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nuôi</a:t>
            </a:r>
            <a:r>
              <a:rPr lang="en-US" altLang="zh-CN" sz="2400" b="1" dirty="0">
                <a:solidFill>
                  <a:srgbClr val="00B050"/>
                </a:solidFill>
                <a:latin typeface="Arial" panose="020B0604020202020204" pitchFamily="34" charset="0"/>
                <a:cs typeface="Arial" panose="020B0604020202020204" pitchFamily="34" charset="0"/>
              </a:rPr>
              <a:t> </a:t>
            </a:r>
            <a:r>
              <a:rPr lang="en-US" altLang="zh-CN" sz="2400" b="1" dirty="0" err="1">
                <a:solidFill>
                  <a:srgbClr val="00B050"/>
                </a:solidFill>
                <a:latin typeface="Arial" panose="020B0604020202020204" pitchFamily="34" charset="0"/>
                <a:cs typeface="Arial" panose="020B0604020202020204" pitchFamily="34" charset="0"/>
              </a:rPr>
              <a:t>các</a:t>
            </a:r>
            <a:r>
              <a:rPr lang="en-US" altLang="zh-CN" sz="2400" b="1" dirty="0">
                <a:solidFill>
                  <a:srgbClr val="00B050"/>
                </a:solidFill>
                <a:latin typeface="Arial" panose="020B0604020202020204" pitchFamily="34" charset="0"/>
                <a:cs typeface="Arial" panose="020B0604020202020204" pitchFamily="34" charset="0"/>
              </a:rPr>
              <a:t> con.</a:t>
            </a:r>
            <a:endParaRPr lang="zh-CN" altLang="en-US" sz="24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14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4" name="TextBox 3"/>
          <p:cNvSpPr txBox="1"/>
          <p:nvPr/>
        </p:nvSpPr>
        <p:spPr>
          <a:xfrm>
            <a:off x="1575535" y="2038772"/>
            <a:ext cx="5825382" cy="2677656"/>
          </a:xfrm>
          <a:prstGeom prst="rect">
            <a:avLst/>
          </a:prstGeom>
          <a:noFill/>
        </p:spPr>
        <p:txBody>
          <a:bodyPr wrap="square" rtlCol="0">
            <a:spAutoFit/>
          </a:bodyPr>
          <a:lstStyle/>
          <a:p>
            <a:pPr indent="457200" algn="just">
              <a:lnSpc>
                <a:spcPct val="120000"/>
              </a:lnSpc>
            </a:pPr>
            <a:r>
              <a:rPr lang="en-US" altLang="zh-CN" sz="2800" dirty="0" err="1">
                <a:latin typeface="Arial-SGK-TV" pitchFamily="2" charset="0"/>
                <a:cs typeface="Arial-SGK-TV" pitchFamily="2" charset="0"/>
              </a:rPr>
              <a:t>Thỏ</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mẹ</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suốt</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ngày</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đào</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củ</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kiếm</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lá</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để</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nuôi</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bảy</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chú</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thỏ</a:t>
            </a:r>
            <a:r>
              <a:rPr lang="en-US" altLang="zh-CN" sz="2800" dirty="0">
                <a:latin typeface="Arial-SGK-TV" pitchFamily="2" charset="0"/>
                <a:cs typeface="Arial-SGK-TV" pitchFamily="2" charset="0"/>
              </a:rPr>
              <a:t> con.</a:t>
            </a:r>
          </a:p>
          <a:p>
            <a:pPr indent="457200" algn="just">
              <a:lnSpc>
                <a:spcPct val="120000"/>
              </a:lnSpc>
            </a:pPr>
            <a:r>
              <a:rPr lang="en-US" altLang="zh-CN" sz="2800" dirty="0" err="1">
                <a:latin typeface="Arial-SGK-TV" pitchFamily="2" charset="0"/>
                <a:cs typeface="Arial-SGK-TV" pitchFamily="2" charset="0"/>
              </a:rPr>
              <a:t>Bầy</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thỏ</a:t>
            </a:r>
            <a:r>
              <a:rPr lang="en-US" altLang="zh-CN" sz="2800" dirty="0">
                <a:latin typeface="Arial-SGK-TV" pitchFamily="2" charset="0"/>
                <a:cs typeface="Arial-SGK-TV" pitchFamily="2" charset="0"/>
              </a:rPr>
              <a:t> con </a:t>
            </a:r>
            <a:r>
              <a:rPr lang="en-US" altLang="zh-CN" sz="2800" dirty="0" err="1">
                <a:latin typeface="Arial-SGK-TV" pitchFamily="2" charset="0"/>
                <a:cs typeface="Arial-SGK-TV" pitchFamily="2" charset="0"/>
              </a:rPr>
              <a:t>thương</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mẹ</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lắm</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Chúng</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bàn</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nhau</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làm</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điều</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gì</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đó</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cho</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mẹ</a:t>
            </a:r>
            <a:r>
              <a:rPr lang="en-US" altLang="zh-CN" sz="2800" dirty="0">
                <a:latin typeface="Arial-SGK-TV" pitchFamily="2" charset="0"/>
                <a:cs typeface="Arial-SGK-TV" pitchFamily="2" charset="0"/>
              </a:rPr>
              <a:t> </a:t>
            </a:r>
            <a:r>
              <a:rPr lang="en-US" altLang="zh-CN" sz="2800" dirty="0" err="1">
                <a:latin typeface="Arial-SGK-TV" pitchFamily="2" charset="0"/>
                <a:cs typeface="Arial-SGK-TV" pitchFamily="2" charset="0"/>
              </a:rPr>
              <a:t>vui</a:t>
            </a:r>
            <a:r>
              <a:rPr lang="en-US" altLang="zh-CN" sz="2800" dirty="0">
                <a:latin typeface="Arial-SGK-TV" pitchFamily="2" charset="0"/>
                <a:cs typeface="Arial-SGK-TV" pitchFamily="2" charset="0"/>
              </a:rPr>
              <a:t>.</a:t>
            </a:r>
          </a:p>
        </p:txBody>
      </p:sp>
      <p:sp>
        <p:nvSpPr>
          <p:cNvPr id="9" name="TextBox 8"/>
          <p:cNvSpPr txBox="1"/>
          <p:nvPr/>
        </p:nvSpPr>
        <p:spPr>
          <a:xfrm>
            <a:off x="966627" y="933562"/>
            <a:ext cx="6577511" cy="461665"/>
          </a:xfrm>
          <a:prstGeom prst="rect">
            <a:avLst/>
          </a:prstGeom>
          <a:noFill/>
        </p:spPr>
        <p:txBody>
          <a:bodyPr wrap="square" rtlCol="0">
            <a:spAutoFit/>
          </a:bodyPr>
          <a:lstStyle/>
          <a:p>
            <a:pPr marL="457200" indent="-457200">
              <a:buAutoNum type="alphaLcParenR"/>
            </a:pPr>
            <a:r>
              <a:rPr lang="en-US" sz="2400">
                <a:latin typeface="Arial-SGK-TV" pitchFamily="2" charset="0"/>
                <a:cs typeface="Arial-SGK-TV" pitchFamily="2" charset="0"/>
              </a:rPr>
              <a:t>Chép </a:t>
            </a:r>
            <a:r>
              <a:rPr lang="en-US" sz="2400" dirty="0" err="1">
                <a:latin typeface="Arial-SGK-TV" pitchFamily="2" charset="0"/>
                <a:cs typeface="Arial-SGK-TV" pitchFamily="2" charset="0"/>
              </a:rPr>
              <a:t>đoạn</a:t>
            </a:r>
            <a:r>
              <a:rPr lang="en-US" sz="2400" dirty="0">
                <a:latin typeface="Arial-SGK-TV" pitchFamily="2" charset="0"/>
                <a:cs typeface="Arial-SGK-TV" pitchFamily="2" charset="0"/>
              </a:rPr>
              <a:t> 1 </a:t>
            </a:r>
            <a:r>
              <a:rPr lang="en-US" sz="2400" dirty="0" err="1">
                <a:latin typeface="Arial-SGK-TV" pitchFamily="2" charset="0"/>
                <a:cs typeface="Arial-SGK-TV" pitchFamily="2" charset="0"/>
              </a:rPr>
              <a:t>trong</a:t>
            </a:r>
            <a:r>
              <a:rPr lang="en-US" sz="2400" dirty="0">
                <a:latin typeface="Arial-SGK-TV" pitchFamily="2" charset="0"/>
                <a:cs typeface="Arial-SGK-TV" pitchFamily="2" charset="0"/>
              </a:rPr>
              <a:t> </a:t>
            </a:r>
            <a:r>
              <a:rPr lang="en-US" sz="2400" err="1">
                <a:latin typeface="Arial-SGK-TV" pitchFamily="2" charset="0"/>
                <a:cs typeface="Arial-SGK-TV" pitchFamily="2" charset="0"/>
              </a:rPr>
              <a:t>bài</a:t>
            </a:r>
            <a:r>
              <a:rPr lang="en-US" sz="2400">
                <a:latin typeface="Arial-SGK-TV" pitchFamily="2" charset="0"/>
                <a:cs typeface="Arial-SGK-TV" pitchFamily="2" charset="0"/>
              </a:rPr>
              <a:t> </a:t>
            </a:r>
            <a:r>
              <a:rPr lang="en-US" sz="2400" i="1">
                <a:latin typeface="Arial-SGK-TV" pitchFamily="2" charset="0"/>
                <a:cs typeface="Arial-SGK-TV" pitchFamily="2" charset="0"/>
              </a:rPr>
              <a:t>Bầy thỏ biết ơn mẹ.</a:t>
            </a:r>
          </a:p>
        </p:txBody>
      </p:sp>
      <p:sp>
        <p:nvSpPr>
          <p:cNvPr id="10" name="TextBox 9"/>
          <p:cNvSpPr txBox="1"/>
          <p:nvPr/>
        </p:nvSpPr>
        <p:spPr>
          <a:xfrm>
            <a:off x="6349888" y="2026854"/>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
        <p:nvSpPr>
          <p:cNvPr id="13" name="TextBox 12"/>
          <p:cNvSpPr txBox="1"/>
          <p:nvPr/>
        </p:nvSpPr>
        <p:spPr>
          <a:xfrm>
            <a:off x="966627" y="406577"/>
            <a:ext cx="752129" cy="461665"/>
          </a:xfrm>
          <a:prstGeom prst="rect">
            <a:avLst/>
          </a:prstGeom>
          <a:noFill/>
        </p:spPr>
        <p:txBody>
          <a:bodyPr wrap="none" rtlCol="0">
            <a:spAutoFit/>
          </a:bodyPr>
          <a:lstStyle/>
          <a:p>
            <a:r>
              <a:rPr lang="en-US" sz="2400" b="1" dirty="0" err="1">
                <a:latin typeface="Arial-SGK-TV" pitchFamily="2" charset="0"/>
                <a:cs typeface="Arial-SGK-TV" pitchFamily="2" charset="0"/>
              </a:rPr>
              <a:t>Viết</a:t>
            </a:r>
            <a:endParaRPr lang="en-US" sz="2400" b="1" dirty="0">
              <a:latin typeface="Arial-SGK-TV" pitchFamily="2" charset="0"/>
              <a:cs typeface="Arial-SGK-TV" pitchFamily="2" charset="0"/>
            </a:endParaRPr>
          </a:p>
        </p:txBody>
      </p:sp>
      <p:sp>
        <p:nvSpPr>
          <p:cNvPr id="23" name="TextBox 22">
            <a:extLst>
              <a:ext uri="{FF2B5EF4-FFF2-40B4-BE49-F238E27FC236}">
                <a16:creationId xmlns:a16="http://schemas.microsoft.com/office/drawing/2014/main" id="{1E069378-7E1F-4C02-9A85-E8AE16A01251}"/>
              </a:ext>
            </a:extLst>
          </p:cNvPr>
          <p:cNvSpPr txBox="1"/>
          <p:nvPr/>
        </p:nvSpPr>
        <p:spPr>
          <a:xfrm>
            <a:off x="1866120" y="2500300"/>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
        <p:nvSpPr>
          <p:cNvPr id="28" name="TextBox 27">
            <a:extLst>
              <a:ext uri="{FF2B5EF4-FFF2-40B4-BE49-F238E27FC236}">
                <a16:creationId xmlns:a16="http://schemas.microsoft.com/office/drawing/2014/main" id="{5684ED73-7B37-4297-8F83-C8374D419931}"/>
              </a:ext>
            </a:extLst>
          </p:cNvPr>
          <p:cNvSpPr txBox="1"/>
          <p:nvPr/>
        </p:nvSpPr>
        <p:spPr>
          <a:xfrm>
            <a:off x="3184079" y="2527221"/>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
        <p:nvSpPr>
          <p:cNvPr id="31" name="TextBox 30">
            <a:extLst>
              <a:ext uri="{FF2B5EF4-FFF2-40B4-BE49-F238E27FC236}">
                <a16:creationId xmlns:a16="http://schemas.microsoft.com/office/drawing/2014/main" id="{52E22B23-1793-4710-B281-C62FB1405B53}"/>
              </a:ext>
            </a:extLst>
          </p:cNvPr>
          <p:cNvSpPr txBox="1"/>
          <p:nvPr/>
        </p:nvSpPr>
        <p:spPr>
          <a:xfrm>
            <a:off x="4305951" y="3054434"/>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
        <p:nvSpPr>
          <p:cNvPr id="33" name="TextBox 32">
            <a:extLst>
              <a:ext uri="{FF2B5EF4-FFF2-40B4-BE49-F238E27FC236}">
                <a16:creationId xmlns:a16="http://schemas.microsoft.com/office/drawing/2014/main" id="{BC98A078-E3A2-409A-BF6D-698D501687A9}"/>
              </a:ext>
            </a:extLst>
          </p:cNvPr>
          <p:cNvSpPr txBox="1"/>
          <p:nvPr/>
        </p:nvSpPr>
        <p:spPr>
          <a:xfrm>
            <a:off x="7244464" y="3569172"/>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
        <p:nvSpPr>
          <p:cNvPr id="36" name="TextBox 35">
            <a:extLst>
              <a:ext uri="{FF2B5EF4-FFF2-40B4-BE49-F238E27FC236}">
                <a16:creationId xmlns:a16="http://schemas.microsoft.com/office/drawing/2014/main" id="{8AA2D5BA-5463-49A5-B80F-AB3077D795B5}"/>
              </a:ext>
            </a:extLst>
          </p:cNvPr>
          <p:cNvSpPr txBox="1"/>
          <p:nvPr/>
        </p:nvSpPr>
        <p:spPr>
          <a:xfrm>
            <a:off x="4462404" y="3569172"/>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
        <p:nvSpPr>
          <p:cNvPr id="38" name="TextBox 37">
            <a:extLst>
              <a:ext uri="{FF2B5EF4-FFF2-40B4-BE49-F238E27FC236}">
                <a16:creationId xmlns:a16="http://schemas.microsoft.com/office/drawing/2014/main" id="{C0D8D25D-86E6-4E00-9617-8A209A95433F}"/>
              </a:ext>
            </a:extLst>
          </p:cNvPr>
          <p:cNvSpPr txBox="1"/>
          <p:nvPr/>
        </p:nvSpPr>
        <p:spPr>
          <a:xfrm>
            <a:off x="7244464" y="3054433"/>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Tree>
    <p:extLst>
      <p:ext uri="{BB962C8B-B14F-4D97-AF65-F5344CB8AC3E}">
        <p14:creationId xmlns:p14="http://schemas.microsoft.com/office/powerpoint/2010/main" val="86239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left)">
                                      <p:cBhvr>
                                        <p:cTn id="14" dur="1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up)">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up)">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P spid="23" grpId="0"/>
      <p:bldP spid="28" grpId="0"/>
      <p:bldP spid="31" grpId="0"/>
      <p:bldP spid="33" grpId="0"/>
      <p:bldP spid="36"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8C762D-CDAB-41C6-B7F8-181CDF93E8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04" t="20699" r="2325"/>
          <a:stretch/>
        </p:blipFill>
        <p:spPr>
          <a:xfrm>
            <a:off x="264405" y="729322"/>
            <a:ext cx="8527055" cy="5429290"/>
          </a:xfrm>
          <a:prstGeom prst="roundRect">
            <a:avLst>
              <a:gd name="adj" fmla="val 30254"/>
            </a:avLst>
          </a:prstGeom>
        </p:spPr>
      </p:pic>
      <p:sp>
        <p:nvSpPr>
          <p:cNvPr id="4" name="TextBox 3">
            <a:extLst>
              <a:ext uri="{FF2B5EF4-FFF2-40B4-BE49-F238E27FC236}">
                <a16:creationId xmlns:a16="http://schemas.microsoft.com/office/drawing/2014/main" id="{8F95BD93-6A62-47D9-9173-9BC60022DAC1}"/>
              </a:ext>
            </a:extLst>
          </p:cNvPr>
          <p:cNvSpPr txBox="1"/>
          <p:nvPr/>
        </p:nvSpPr>
        <p:spPr>
          <a:xfrm>
            <a:off x="781763" y="2721720"/>
            <a:ext cx="1311085" cy="830997"/>
          </a:xfrm>
          <a:prstGeom prst="rect">
            <a:avLst/>
          </a:prstGeom>
          <a:noFill/>
        </p:spPr>
        <p:txBody>
          <a:bodyPr wrap="square" rtlCol="0">
            <a:spAutoFit/>
          </a:bodyPr>
          <a:lstStyle/>
          <a:p>
            <a:pPr algn="ctr"/>
            <a:r>
              <a:rPr lang="en-US" altLang="zh-CN" sz="2400" dirty="0" err="1">
                <a:latin typeface="Arial-SGK-TV" pitchFamily="2" charset="0"/>
                <a:cs typeface="Arial-SGK-TV" pitchFamily="2" charset="0"/>
              </a:rPr>
              <a:t>quả</a:t>
            </a:r>
            <a:r>
              <a:rPr lang="en-US" altLang="zh-CN" sz="2400" dirty="0">
                <a:latin typeface="Arial-SGK-TV" pitchFamily="2" charset="0"/>
                <a:cs typeface="Arial-SGK-TV" pitchFamily="2" charset="0"/>
              </a:rPr>
              <a:t> </a:t>
            </a:r>
          </a:p>
          <a:p>
            <a:pPr algn="ctr"/>
            <a:r>
              <a:rPr lang="en-US" altLang="zh-CN" sz="2400" dirty="0" err="1">
                <a:solidFill>
                  <a:srgbClr val="0F0FF1"/>
                </a:solidFill>
                <a:latin typeface="Arial-SGK-TV" pitchFamily="2" charset="0"/>
                <a:cs typeface="Arial-SGK-TV" pitchFamily="2" charset="0"/>
              </a:rPr>
              <a:t>d</a:t>
            </a:r>
            <a:r>
              <a:rPr lang="en-US" altLang="zh-CN" sz="2400" dirty="0" err="1">
                <a:latin typeface="Arial-SGK-TV" pitchFamily="2" charset="0"/>
                <a:cs typeface="Arial-SGK-TV" pitchFamily="2" charset="0"/>
              </a:rPr>
              <a:t>ừa</a:t>
            </a:r>
            <a:endParaRPr lang="zh-CN" altLang="en-US" sz="2400" dirty="0">
              <a:latin typeface="Arial-SGK-TV" pitchFamily="2" charset="0"/>
              <a:cs typeface="Arial-SGK-TV" pitchFamily="2" charset="0"/>
            </a:endParaRPr>
          </a:p>
        </p:txBody>
      </p:sp>
      <p:sp>
        <p:nvSpPr>
          <p:cNvPr id="5" name="TextBox 4">
            <a:extLst>
              <a:ext uri="{FF2B5EF4-FFF2-40B4-BE49-F238E27FC236}">
                <a16:creationId xmlns:a16="http://schemas.microsoft.com/office/drawing/2014/main" id="{0D97F546-8F95-40D4-BB81-575BF2375B97}"/>
              </a:ext>
            </a:extLst>
          </p:cNvPr>
          <p:cNvSpPr txBox="1"/>
          <p:nvPr/>
        </p:nvSpPr>
        <p:spPr>
          <a:xfrm>
            <a:off x="2789855" y="2648186"/>
            <a:ext cx="1096642" cy="830997"/>
          </a:xfrm>
          <a:prstGeom prst="rect">
            <a:avLst/>
          </a:prstGeom>
          <a:noFill/>
        </p:spPr>
        <p:txBody>
          <a:bodyPr wrap="square" rtlCol="0">
            <a:spAutoFit/>
          </a:bodyPr>
          <a:lstStyle/>
          <a:p>
            <a:pPr algn="ctr"/>
            <a:r>
              <a:rPr lang="en-US" altLang="zh-CN" sz="2400" dirty="0" err="1">
                <a:latin typeface="Arial-SGK-TV" pitchFamily="2" charset="0"/>
                <a:cs typeface="Arial-SGK-TV" pitchFamily="2" charset="0"/>
              </a:rPr>
              <a:t>quả</a:t>
            </a:r>
            <a:r>
              <a:rPr lang="en-US" altLang="zh-CN" sz="2400" dirty="0">
                <a:latin typeface="Arial-SGK-TV" pitchFamily="2" charset="0"/>
                <a:cs typeface="Arial-SGK-TV" pitchFamily="2" charset="0"/>
              </a:rPr>
              <a:t>  </a:t>
            </a:r>
          </a:p>
          <a:p>
            <a:pPr algn="ctr"/>
            <a:r>
              <a:rPr lang="en-US" altLang="zh-CN" sz="2400" dirty="0" err="1">
                <a:solidFill>
                  <a:srgbClr val="0F0FF1"/>
                </a:solidFill>
                <a:latin typeface="Arial-SGK-TV" pitchFamily="2" charset="0"/>
                <a:cs typeface="Arial-SGK-TV" pitchFamily="2" charset="0"/>
              </a:rPr>
              <a:t>d</a:t>
            </a:r>
            <a:r>
              <a:rPr lang="en-US" altLang="zh-CN" sz="2400" dirty="0" err="1">
                <a:latin typeface="Arial-SGK-TV" pitchFamily="2" charset="0"/>
                <a:cs typeface="Arial-SGK-TV" pitchFamily="2" charset="0"/>
              </a:rPr>
              <a:t>âu</a:t>
            </a:r>
            <a:endParaRPr lang="zh-CN" altLang="en-US" sz="2400" dirty="0">
              <a:latin typeface="Arial-SGK-TV" pitchFamily="2" charset="0"/>
              <a:cs typeface="Arial-SGK-TV" pitchFamily="2" charset="0"/>
            </a:endParaRPr>
          </a:p>
        </p:txBody>
      </p:sp>
      <p:sp>
        <p:nvSpPr>
          <p:cNvPr id="6" name="TextBox 5">
            <a:extLst>
              <a:ext uri="{FF2B5EF4-FFF2-40B4-BE49-F238E27FC236}">
                <a16:creationId xmlns:a16="http://schemas.microsoft.com/office/drawing/2014/main" id="{C68E422E-CF6B-431E-8C99-F955B733B3FA}"/>
              </a:ext>
            </a:extLst>
          </p:cNvPr>
          <p:cNvSpPr txBox="1"/>
          <p:nvPr/>
        </p:nvSpPr>
        <p:spPr>
          <a:xfrm>
            <a:off x="4719499" y="2824392"/>
            <a:ext cx="1079653" cy="830997"/>
          </a:xfrm>
          <a:prstGeom prst="rect">
            <a:avLst/>
          </a:prstGeom>
          <a:noFill/>
        </p:spPr>
        <p:txBody>
          <a:bodyPr wrap="square" rtlCol="0">
            <a:spAutoFit/>
          </a:bodyPr>
          <a:lstStyle/>
          <a:p>
            <a:pPr algn="ctr"/>
            <a:r>
              <a:rPr lang="en-US" altLang="zh-CN" sz="2400" dirty="0" err="1">
                <a:latin typeface="Arial-SGK-TV" pitchFamily="2" charset="0"/>
                <a:cs typeface="Arial-SGK-TV" pitchFamily="2" charset="0"/>
              </a:rPr>
              <a:t>quả</a:t>
            </a:r>
            <a:r>
              <a:rPr lang="en-US" altLang="zh-CN" sz="2400" dirty="0">
                <a:latin typeface="Arial-SGK-TV" pitchFamily="2" charset="0"/>
                <a:cs typeface="Arial-SGK-TV" pitchFamily="2" charset="0"/>
              </a:rPr>
              <a:t>    </a:t>
            </a:r>
            <a:r>
              <a:rPr lang="en-US" altLang="zh-CN" sz="2400" dirty="0" err="1">
                <a:solidFill>
                  <a:srgbClr val="0F0FF1"/>
                </a:solidFill>
                <a:latin typeface="Arial-SGK-TV" pitchFamily="2" charset="0"/>
                <a:cs typeface="Arial-SGK-TV" pitchFamily="2" charset="0"/>
              </a:rPr>
              <a:t>d</a:t>
            </a:r>
            <a:r>
              <a:rPr lang="en-US" altLang="zh-CN" sz="2400" dirty="0" err="1">
                <a:latin typeface="Arial-SGK-TV" pitchFamily="2" charset="0"/>
                <a:cs typeface="Arial-SGK-TV" pitchFamily="2" charset="0"/>
              </a:rPr>
              <a:t>ứa</a:t>
            </a:r>
            <a:endParaRPr lang="zh-CN" altLang="en-US" sz="2400" dirty="0">
              <a:latin typeface="Arial-SGK-TV" pitchFamily="2" charset="0"/>
              <a:cs typeface="Arial-SGK-TV" pitchFamily="2" charset="0"/>
            </a:endParaRPr>
          </a:p>
        </p:txBody>
      </p:sp>
      <p:sp>
        <p:nvSpPr>
          <p:cNvPr id="7" name="TextBox 6">
            <a:extLst>
              <a:ext uri="{FF2B5EF4-FFF2-40B4-BE49-F238E27FC236}">
                <a16:creationId xmlns:a16="http://schemas.microsoft.com/office/drawing/2014/main" id="{3965B2EA-45C5-46DE-A30D-2126B59C492E}"/>
              </a:ext>
            </a:extLst>
          </p:cNvPr>
          <p:cNvSpPr txBox="1"/>
          <p:nvPr/>
        </p:nvSpPr>
        <p:spPr>
          <a:xfrm>
            <a:off x="1450227" y="4309579"/>
            <a:ext cx="1311085" cy="830997"/>
          </a:xfrm>
          <a:prstGeom prst="rect">
            <a:avLst/>
          </a:prstGeom>
          <a:noFill/>
        </p:spPr>
        <p:txBody>
          <a:bodyPr wrap="square" rtlCol="0">
            <a:spAutoFit/>
          </a:bodyPr>
          <a:lstStyle/>
          <a:p>
            <a:pPr algn="ctr"/>
            <a:r>
              <a:rPr lang="en-US" altLang="zh-CN" sz="2400" dirty="0" err="1">
                <a:solidFill>
                  <a:srgbClr val="0F0FF1"/>
                </a:solidFill>
                <a:latin typeface="Arial-SGK-TV" pitchFamily="2" charset="0"/>
                <a:cs typeface="Arial-SGK-TV" pitchFamily="2" charset="0"/>
              </a:rPr>
              <a:t>gi</a:t>
            </a:r>
            <a:r>
              <a:rPr lang="en-US" altLang="zh-CN" sz="2400" dirty="0" err="1">
                <a:latin typeface="Arial-SGK-TV" pitchFamily="2" charset="0"/>
                <a:cs typeface="Arial-SGK-TV" pitchFamily="2" charset="0"/>
              </a:rPr>
              <a:t>á</a:t>
            </a:r>
            <a:endParaRPr lang="en-US" altLang="zh-CN" sz="2400" dirty="0">
              <a:latin typeface="Arial-SGK-TV" pitchFamily="2" charset="0"/>
              <a:cs typeface="Arial-SGK-TV" pitchFamily="2" charset="0"/>
            </a:endParaRPr>
          </a:p>
          <a:p>
            <a:pPr algn="ctr"/>
            <a:r>
              <a:rPr lang="en-US" altLang="zh-CN" sz="2400" dirty="0" err="1">
                <a:latin typeface="Arial-SGK-TV" pitchFamily="2" charset="0"/>
                <a:cs typeface="Arial-SGK-TV" pitchFamily="2" charset="0"/>
              </a:rPr>
              <a:t>đỗ</a:t>
            </a:r>
            <a:endParaRPr lang="zh-CN" altLang="en-US" sz="2400" dirty="0">
              <a:latin typeface="Arial-SGK-TV" pitchFamily="2" charset="0"/>
              <a:cs typeface="Arial-SGK-TV" pitchFamily="2" charset="0"/>
            </a:endParaRPr>
          </a:p>
        </p:txBody>
      </p:sp>
      <p:sp>
        <p:nvSpPr>
          <p:cNvPr id="8" name="TextBox 7">
            <a:extLst>
              <a:ext uri="{FF2B5EF4-FFF2-40B4-BE49-F238E27FC236}">
                <a16:creationId xmlns:a16="http://schemas.microsoft.com/office/drawing/2014/main" id="{ADC7512D-C24E-4A02-8CEC-3E5E14519B5D}"/>
              </a:ext>
            </a:extLst>
          </p:cNvPr>
          <p:cNvSpPr txBox="1"/>
          <p:nvPr/>
        </p:nvSpPr>
        <p:spPr>
          <a:xfrm>
            <a:off x="3846709" y="4368518"/>
            <a:ext cx="1311085" cy="830997"/>
          </a:xfrm>
          <a:prstGeom prst="rect">
            <a:avLst/>
          </a:prstGeom>
          <a:noFill/>
        </p:spPr>
        <p:txBody>
          <a:bodyPr wrap="square" rtlCol="0">
            <a:spAutoFit/>
          </a:bodyPr>
          <a:lstStyle/>
          <a:p>
            <a:pPr algn="ctr"/>
            <a:r>
              <a:rPr lang="en-US" altLang="zh-CN" sz="2400" dirty="0">
                <a:solidFill>
                  <a:srgbClr val="0F0FF1"/>
                </a:solidFill>
                <a:latin typeface="Arial-SGK-TV" pitchFamily="2" charset="0"/>
                <a:cs typeface="Arial-SGK-TV" pitchFamily="2" charset="0"/>
              </a:rPr>
              <a:t>d</a:t>
            </a:r>
            <a:r>
              <a:rPr lang="vi-VN" altLang="zh-CN" sz="2400" dirty="0">
                <a:latin typeface="Arial-SGK-TV" pitchFamily="2" charset="0"/>
                <a:cs typeface="Arial-SGK-TV" pitchFamily="2" charset="0"/>
              </a:rPr>
              <a:t>ư</a:t>
            </a:r>
            <a:r>
              <a:rPr lang="en-US" altLang="zh-CN" sz="2400" dirty="0">
                <a:latin typeface="Arial-SGK-TV" pitchFamily="2" charset="0"/>
                <a:cs typeface="Arial-SGK-TV" pitchFamily="2" charset="0"/>
              </a:rPr>
              <a:t>a </a:t>
            </a:r>
          </a:p>
          <a:p>
            <a:pPr algn="ctr"/>
            <a:r>
              <a:rPr lang="en-US" altLang="zh-CN" sz="2400" dirty="0" err="1">
                <a:latin typeface="Arial-SGK-TV" pitchFamily="2" charset="0"/>
                <a:cs typeface="Arial-SGK-TV" pitchFamily="2" charset="0"/>
              </a:rPr>
              <a:t>hấu</a:t>
            </a:r>
            <a:endParaRPr lang="zh-CN" altLang="en-US" sz="2400" dirty="0">
              <a:latin typeface="Arial-SGK-TV" pitchFamily="2" charset="0"/>
              <a:cs typeface="Arial-SGK-TV" pitchFamily="2" charset="0"/>
            </a:endParaRPr>
          </a:p>
        </p:txBody>
      </p:sp>
      <p:sp>
        <p:nvSpPr>
          <p:cNvPr id="11" name="Rounded Rectangle 12">
            <a:extLst>
              <a:ext uri="{FF2B5EF4-FFF2-40B4-BE49-F238E27FC236}">
                <a16:creationId xmlns:a16="http://schemas.microsoft.com/office/drawing/2014/main" id="{E924C81A-0534-497E-8C77-C0F07AFCFCA6}"/>
              </a:ext>
            </a:extLst>
          </p:cNvPr>
          <p:cNvSpPr/>
          <p:nvPr/>
        </p:nvSpPr>
        <p:spPr>
          <a:xfrm>
            <a:off x="1082383" y="3196080"/>
            <a:ext cx="274320" cy="274320"/>
          </a:xfrm>
          <a:prstGeom prst="roundRect">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24D61A3-EDE3-4F3D-9C3F-2E012BEABC59}"/>
              </a:ext>
            </a:extLst>
          </p:cNvPr>
          <p:cNvSpPr/>
          <p:nvPr/>
        </p:nvSpPr>
        <p:spPr>
          <a:xfrm>
            <a:off x="2972659" y="3128576"/>
            <a:ext cx="274320" cy="274320"/>
          </a:xfrm>
          <a:prstGeom prst="roundRect">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2">
            <a:extLst>
              <a:ext uri="{FF2B5EF4-FFF2-40B4-BE49-F238E27FC236}">
                <a16:creationId xmlns:a16="http://schemas.microsoft.com/office/drawing/2014/main" id="{9B00801C-D262-4D91-B9F0-229AAD5B3573}"/>
              </a:ext>
            </a:extLst>
          </p:cNvPr>
          <p:cNvSpPr/>
          <p:nvPr/>
        </p:nvSpPr>
        <p:spPr>
          <a:xfrm>
            <a:off x="4883474" y="3284773"/>
            <a:ext cx="274320" cy="274320"/>
          </a:xfrm>
          <a:prstGeom prst="roundRect">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1">
            <a:extLst>
              <a:ext uri="{FF2B5EF4-FFF2-40B4-BE49-F238E27FC236}">
                <a16:creationId xmlns:a16="http://schemas.microsoft.com/office/drawing/2014/main" id="{2C5D9828-32AD-4448-947D-677877BD79A7}"/>
              </a:ext>
            </a:extLst>
          </p:cNvPr>
          <p:cNvSpPr/>
          <p:nvPr/>
        </p:nvSpPr>
        <p:spPr>
          <a:xfrm>
            <a:off x="1853483" y="4400116"/>
            <a:ext cx="274320" cy="320040"/>
          </a:xfrm>
          <a:prstGeom prst="roundRect">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2">
            <a:extLst>
              <a:ext uri="{FF2B5EF4-FFF2-40B4-BE49-F238E27FC236}">
                <a16:creationId xmlns:a16="http://schemas.microsoft.com/office/drawing/2014/main" id="{1F3CFD0D-EF97-4F36-A475-D1CCF9A2CAB7}"/>
              </a:ext>
            </a:extLst>
          </p:cNvPr>
          <p:cNvSpPr/>
          <p:nvPr/>
        </p:nvSpPr>
        <p:spPr>
          <a:xfrm>
            <a:off x="4144631" y="4487662"/>
            <a:ext cx="274320" cy="274320"/>
          </a:xfrm>
          <a:prstGeom prst="roundRect">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EC0BB2F-1BFD-47AE-8A00-6044A39D795B}"/>
              </a:ext>
            </a:extLst>
          </p:cNvPr>
          <p:cNvSpPr txBox="1"/>
          <p:nvPr/>
        </p:nvSpPr>
        <p:spPr>
          <a:xfrm>
            <a:off x="1936503" y="5835238"/>
            <a:ext cx="5442516" cy="461665"/>
          </a:xfrm>
          <a:prstGeom prst="rect">
            <a:avLst/>
          </a:prstGeom>
          <a:noFill/>
        </p:spPr>
        <p:txBody>
          <a:bodyPr wrap="none" rtlCol="0">
            <a:spAutoFit/>
          </a:bodyPr>
          <a:lstStyle/>
          <a:p>
            <a:r>
              <a:rPr lang="en-US" sz="2400" dirty="0" err="1">
                <a:latin typeface="Arial-SGK-TV" pitchFamily="2" charset="0"/>
                <a:cs typeface="Arial-SGK-TV" pitchFamily="2" charset="0"/>
              </a:rPr>
              <a:t>Chép</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ba</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từ</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ngữ</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đã</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hoàn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thành</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vào</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vở</a:t>
            </a:r>
            <a:r>
              <a:rPr lang="en-US" sz="2400" dirty="0">
                <a:latin typeface="Arial-SGK-TV" pitchFamily="2" charset="0"/>
                <a:cs typeface="Arial-SGK-TV" pitchFamily="2" charset="0"/>
              </a:rPr>
              <a:t>.</a:t>
            </a:r>
          </a:p>
        </p:txBody>
      </p:sp>
    </p:spTree>
    <p:extLst>
      <p:ext uri="{BB962C8B-B14F-4D97-AF65-F5344CB8AC3E}">
        <p14:creationId xmlns:p14="http://schemas.microsoft.com/office/powerpoint/2010/main" val="77924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11"/>
                                        </p:tgtEl>
                                        <p:attrNameLst>
                                          <p:attrName>ppt_w</p:attrName>
                                        </p:attrNameLst>
                                      </p:cBhvr>
                                      <p:tavLst>
                                        <p:tav tm="0">
                                          <p:val>
                                            <p:strVal val="ppt_w"/>
                                          </p:val>
                                        </p:tav>
                                        <p:tav tm="100000">
                                          <p:val>
                                            <p:fltVal val="0"/>
                                          </p:val>
                                        </p:tav>
                                      </p:tavLst>
                                    </p:anim>
                                    <p:anim calcmode="lin" valueType="num">
                                      <p:cBhvr>
                                        <p:cTn id="7" dur="1000"/>
                                        <p:tgtEl>
                                          <p:spTgt spid="11"/>
                                        </p:tgtEl>
                                        <p:attrNameLst>
                                          <p:attrName>ppt_h</p:attrName>
                                        </p:attrNameLst>
                                      </p:cBhvr>
                                      <p:tavLst>
                                        <p:tav tm="0">
                                          <p:val>
                                            <p:strVal val="ppt_h"/>
                                          </p:val>
                                        </p:tav>
                                        <p:tav tm="100000">
                                          <p:val>
                                            <p:fltVal val="0"/>
                                          </p:val>
                                        </p:tav>
                                      </p:tavLst>
                                    </p:anim>
                                    <p:anim calcmode="lin" valueType="num">
                                      <p:cBhvr>
                                        <p:cTn id="8" dur="1000"/>
                                        <p:tgtEl>
                                          <p:spTgt spid="11"/>
                                        </p:tgtEl>
                                        <p:attrNameLst>
                                          <p:attrName>style.rotation</p:attrName>
                                        </p:attrNameLst>
                                      </p:cBhvr>
                                      <p:tavLst>
                                        <p:tav tm="0">
                                          <p:val>
                                            <p:fltVal val="0"/>
                                          </p:val>
                                        </p:tav>
                                        <p:tav tm="100000">
                                          <p:val>
                                            <p:fltVal val="90"/>
                                          </p:val>
                                        </p:tav>
                                      </p:tavLst>
                                    </p:anim>
                                    <p:animEffect transition="out" filter="fade">
                                      <p:cBhvr>
                                        <p:cTn id="9" dur="1000"/>
                                        <p:tgtEl>
                                          <p:spTgt spid="11"/>
                                        </p:tgtEl>
                                      </p:cBhvr>
                                    </p:animEffect>
                                    <p:set>
                                      <p:cBhvr>
                                        <p:cTn id="10" dur="1" fill="hold">
                                          <p:stCondLst>
                                            <p:cond delay="9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13"/>
                                        </p:tgtEl>
                                        <p:attrNameLst>
                                          <p:attrName>ppt_w</p:attrName>
                                        </p:attrNameLst>
                                      </p:cBhvr>
                                      <p:tavLst>
                                        <p:tav tm="0">
                                          <p:val>
                                            <p:strVal val="ppt_w"/>
                                          </p:val>
                                        </p:tav>
                                        <p:tav tm="100000">
                                          <p:val>
                                            <p:fltVal val="0"/>
                                          </p:val>
                                        </p:tav>
                                      </p:tavLst>
                                    </p:anim>
                                    <p:anim calcmode="lin" valueType="num">
                                      <p:cBhvr>
                                        <p:cTn id="15" dur="1000"/>
                                        <p:tgtEl>
                                          <p:spTgt spid="13"/>
                                        </p:tgtEl>
                                        <p:attrNameLst>
                                          <p:attrName>ppt_h</p:attrName>
                                        </p:attrNameLst>
                                      </p:cBhvr>
                                      <p:tavLst>
                                        <p:tav tm="0">
                                          <p:val>
                                            <p:strVal val="ppt_h"/>
                                          </p:val>
                                        </p:tav>
                                        <p:tav tm="100000">
                                          <p:val>
                                            <p:fltVal val="0"/>
                                          </p:val>
                                        </p:tav>
                                      </p:tavLst>
                                    </p:anim>
                                    <p:anim calcmode="lin" valueType="num">
                                      <p:cBhvr>
                                        <p:cTn id="16" dur="1000"/>
                                        <p:tgtEl>
                                          <p:spTgt spid="13"/>
                                        </p:tgtEl>
                                        <p:attrNameLst>
                                          <p:attrName>style.rotation</p:attrName>
                                        </p:attrNameLst>
                                      </p:cBhvr>
                                      <p:tavLst>
                                        <p:tav tm="0">
                                          <p:val>
                                            <p:fltVal val="0"/>
                                          </p:val>
                                        </p:tav>
                                        <p:tav tm="100000">
                                          <p:val>
                                            <p:fltVal val="90"/>
                                          </p:val>
                                        </p:tav>
                                      </p:tavLst>
                                    </p:anim>
                                    <p:animEffect transition="out" filter="fade">
                                      <p:cBhvr>
                                        <p:cTn id="17" dur="1000"/>
                                        <p:tgtEl>
                                          <p:spTgt spid="13"/>
                                        </p:tgtEl>
                                      </p:cBhvr>
                                    </p:animEffect>
                                    <p:set>
                                      <p:cBhvr>
                                        <p:cTn id="18" dur="1" fill="hold">
                                          <p:stCondLst>
                                            <p:cond delay="9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15"/>
                                        </p:tgtEl>
                                        <p:attrNameLst>
                                          <p:attrName>ppt_w</p:attrName>
                                        </p:attrNameLst>
                                      </p:cBhvr>
                                      <p:tavLst>
                                        <p:tav tm="0">
                                          <p:val>
                                            <p:strVal val="ppt_w"/>
                                          </p:val>
                                        </p:tav>
                                        <p:tav tm="100000">
                                          <p:val>
                                            <p:fltVal val="0"/>
                                          </p:val>
                                        </p:tav>
                                      </p:tavLst>
                                    </p:anim>
                                    <p:anim calcmode="lin" valueType="num">
                                      <p:cBhvr>
                                        <p:cTn id="23" dur="1000"/>
                                        <p:tgtEl>
                                          <p:spTgt spid="15"/>
                                        </p:tgtEl>
                                        <p:attrNameLst>
                                          <p:attrName>ppt_h</p:attrName>
                                        </p:attrNameLst>
                                      </p:cBhvr>
                                      <p:tavLst>
                                        <p:tav tm="0">
                                          <p:val>
                                            <p:strVal val="ppt_h"/>
                                          </p:val>
                                        </p:tav>
                                        <p:tav tm="100000">
                                          <p:val>
                                            <p:fltVal val="0"/>
                                          </p:val>
                                        </p:tav>
                                      </p:tavLst>
                                    </p:anim>
                                    <p:anim calcmode="lin" valueType="num">
                                      <p:cBhvr>
                                        <p:cTn id="24" dur="1000"/>
                                        <p:tgtEl>
                                          <p:spTgt spid="15"/>
                                        </p:tgtEl>
                                        <p:attrNameLst>
                                          <p:attrName>style.rotation</p:attrName>
                                        </p:attrNameLst>
                                      </p:cBhvr>
                                      <p:tavLst>
                                        <p:tav tm="0">
                                          <p:val>
                                            <p:fltVal val="0"/>
                                          </p:val>
                                        </p:tav>
                                        <p:tav tm="100000">
                                          <p:val>
                                            <p:fltVal val="90"/>
                                          </p:val>
                                        </p:tav>
                                      </p:tavLst>
                                    </p:anim>
                                    <p:animEffect transition="out" filter="fade">
                                      <p:cBhvr>
                                        <p:cTn id="25" dur="1000"/>
                                        <p:tgtEl>
                                          <p:spTgt spid="15"/>
                                        </p:tgtEl>
                                      </p:cBhvr>
                                    </p:animEffect>
                                    <p:set>
                                      <p:cBhvr>
                                        <p:cTn id="26" dur="1" fill="hold">
                                          <p:stCondLst>
                                            <p:cond delay="9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17"/>
                                        </p:tgtEl>
                                        <p:attrNameLst>
                                          <p:attrName>ppt_w</p:attrName>
                                        </p:attrNameLst>
                                      </p:cBhvr>
                                      <p:tavLst>
                                        <p:tav tm="0">
                                          <p:val>
                                            <p:strVal val="ppt_w"/>
                                          </p:val>
                                        </p:tav>
                                        <p:tav tm="100000">
                                          <p:val>
                                            <p:fltVal val="0"/>
                                          </p:val>
                                        </p:tav>
                                      </p:tavLst>
                                    </p:anim>
                                    <p:anim calcmode="lin" valueType="num">
                                      <p:cBhvr>
                                        <p:cTn id="31" dur="1000"/>
                                        <p:tgtEl>
                                          <p:spTgt spid="17"/>
                                        </p:tgtEl>
                                        <p:attrNameLst>
                                          <p:attrName>ppt_h</p:attrName>
                                        </p:attrNameLst>
                                      </p:cBhvr>
                                      <p:tavLst>
                                        <p:tav tm="0">
                                          <p:val>
                                            <p:strVal val="ppt_h"/>
                                          </p:val>
                                        </p:tav>
                                        <p:tav tm="100000">
                                          <p:val>
                                            <p:fltVal val="0"/>
                                          </p:val>
                                        </p:tav>
                                      </p:tavLst>
                                    </p:anim>
                                    <p:anim calcmode="lin" valueType="num">
                                      <p:cBhvr>
                                        <p:cTn id="32" dur="1000"/>
                                        <p:tgtEl>
                                          <p:spTgt spid="17"/>
                                        </p:tgtEl>
                                        <p:attrNameLst>
                                          <p:attrName>style.rotation</p:attrName>
                                        </p:attrNameLst>
                                      </p:cBhvr>
                                      <p:tavLst>
                                        <p:tav tm="0">
                                          <p:val>
                                            <p:fltVal val="0"/>
                                          </p:val>
                                        </p:tav>
                                        <p:tav tm="100000">
                                          <p:val>
                                            <p:fltVal val="90"/>
                                          </p:val>
                                        </p:tav>
                                      </p:tavLst>
                                    </p:anim>
                                    <p:animEffect transition="out" filter="fade">
                                      <p:cBhvr>
                                        <p:cTn id="33" dur="1000"/>
                                        <p:tgtEl>
                                          <p:spTgt spid="17"/>
                                        </p:tgtEl>
                                      </p:cBhvr>
                                    </p:animEffect>
                                    <p:set>
                                      <p:cBhvr>
                                        <p:cTn id="34" dur="1" fill="hold">
                                          <p:stCondLst>
                                            <p:cond delay="999"/>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0" nodeType="clickEffect">
                                  <p:stCondLst>
                                    <p:cond delay="0"/>
                                  </p:stCondLst>
                                  <p:childTnLst>
                                    <p:anim calcmode="lin" valueType="num">
                                      <p:cBhvr>
                                        <p:cTn id="38" dur="1000"/>
                                        <p:tgtEl>
                                          <p:spTgt spid="21"/>
                                        </p:tgtEl>
                                        <p:attrNameLst>
                                          <p:attrName>ppt_w</p:attrName>
                                        </p:attrNameLst>
                                      </p:cBhvr>
                                      <p:tavLst>
                                        <p:tav tm="0">
                                          <p:val>
                                            <p:strVal val="ppt_w"/>
                                          </p:val>
                                        </p:tav>
                                        <p:tav tm="100000">
                                          <p:val>
                                            <p:fltVal val="0"/>
                                          </p:val>
                                        </p:tav>
                                      </p:tavLst>
                                    </p:anim>
                                    <p:anim calcmode="lin" valueType="num">
                                      <p:cBhvr>
                                        <p:cTn id="39" dur="1000"/>
                                        <p:tgtEl>
                                          <p:spTgt spid="21"/>
                                        </p:tgtEl>
                                        <p:attrNameLst>
                                          <p:attrName>ppt_h</p:attrName>
                                        </p:attrNameLst>
                                      </p:cBhvr>
                                      <p:tavLst>
                                        <p:tav tm="0">
                                          <p:val>
                                            <p:strVal val="ppt_h"/>
                                          </p:val>
                                        </p:tav>
                                        <p:tav tm="100000">
                                          <p:val>
                                            <p:fltVal val="0"/>
                                          </p:val>
                                        </p:tav>
                                      </p:tavLst>
                                    </p:anim>
                                    <p:anim calcmode="lin" valueType="num">
                                      <p:cBhvr>
                                        <p:cTn id="40" dur="1000"/>
                                        <p:tgtEl>
                                          <p:spTgt spid="21"/>
                                        </p:tgtEl>
                                        <p:attrNameLst>
                                          <p:attrName>style.rotation</p:attrName>
                                        </p:attrNameLst>
                                      </p:cBhvr>
                                      <p:tavLst>
                                        <p:tav tm="0">
                                          <p:val>
                                            <p:fltVal val="0"/>
                                          </p:val>
                                        </p:tav>
                                        <p:tav tm="100000">
                                          <p:val>
                                            <p:fltVal val="90"/>
                                          </p:val>
                                        </p:tav>
                                      </p:tavLst>
                                    </p:anim>
                                    <p:animEffect transition="out" filter="fade">
                                      <p:cBhvr>
                                        <p:cTn id="41" dur="1000"/>
                                        <p:tgtEl>
                                          <p:spTgt spid="21"/>
                                        </p:tgtEl>
                                      </p:cBhvr>
                                    </p:animEffect>
                                    <p:set>
                                      <p:cBhvr>
                                        <p:cTn id="42" dur="1" fill="hold">
                                          <p:stCondLst>
                                            <p:cond delay="999"/>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1"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 y="8761"/>
            <a:ext cx="9140949" cy="6840476"/>
          </a:xfrm>
          <a:prstGeom prst="rect">
            <a:avLst/>
          </a:prstGeom>
        </p:spPr>
      </p:pic>
    </p:spTree>
    <p:extLst>
      <p:ext uri="{BB962C8B-B14F-4D97-AF65-F5344CB8AC3E}">
        <p14:creationId xmlns:p14="http://schemas.microsoft.com/office/powerpoint/2010/main" val="29263193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1304</TotalTime>
  <Words>367</Words>
  <Application>Microsoft Office PowerPoint</Application>
  <PresentationFormat>On-screen Show (4:3)</PresentationFormat>
  <Paragraphs>47</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Rounded MT Bold</vt:lpstr>
      <vt:lpstr>Arial-SGK-TV</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HuyenTT</dc:creator>
  <cp:lastModifiedBy>ADMIN</cp:lastModifiedBy>
  <cp:revision>77</cp:revision>
  <dcterms:created xsi:type="dcterms:W3CDTF">2019-11-27T07:37:57Z</dcterms:created>
  <dcterms:modified xsi:type="dcterms:W3CDTF">2025-05-09T13:23:23Z</dcterms:modified>
</cp:coreProperties>
</file>