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HP001 4 hàng" panose="020B0604020202020204" charset="0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90" d="100"/>
          <a:sy n="90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4.wdp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+mj-lt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656804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52955" y="388906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754</Words>
  <Application>Microsoft Office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HP001 4 hàng</vt:lpstr>
      <vt:lpstr>Times New Roman</vt:lpstr>
      <vt:lpstr>Kalam</vt:lpstr>
      <vt:lpstr>UTM Alberta Heavy</vt:lpstr>
      <vt:lpstr>UTM Cookies</vt:lpstr>
      <vt:lpstr>Montserrat</vt:lpstr>
      <vt:lpstr>Wingdings</vt:lpstr>
      <vt:lpstr>UTM Avo</vt:lpstr>
      <vt:lpstr>Arial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188</cp:revision>
  <dcterms:modified xsi:type="dcterms:W3CDTF">2025-04-20T09:27:01Z</dcterms:modified>
</cp:coreProperties>
</file>