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5"/>
  </p:notesMasterIdLst>
  <p:sldIdLst>
    <p:sldId id="519" r:id="rId4"/>
    <p:sldId id="263" r:id="rId5"/>
    <p:sldId id="265" r:id="rId6"/>
    <p:sldId id="277" r:id="rId7"/>
    <p:sldId id="285" r:id="rId8"/>
    <p:sldId id="292" r:id="rId9"/>
    <p:sldId id="260" r:id="rId10"/>
    <p:sldId id="294" r:id="rId11"/>
    <p:sldId id="326" r:id="rId12"/>
    <p:sldId id="296" r:id="rId13"/>
    <p:sldId id="298" r:id="rId14"/>
    <p:sldId id="559" r:id="rId15"/>
    <p:sldId id="568" r:id="rId16"/>
    <p:sldId id="520" r:id="rId17"/>
    <p:sldId id="327" r:id="rId18"/>
    <p:sldId id="375" r:id="rId19"/>
    <p:sldId id="328" r:id="rId20"/>
    <p:sldId id="521" r:id="rId21"/>
    <p:sldId id="483" r:id="rId22"/>
    <p:sldId id="267" r:id="rId23"/>
    <p:sldId id="4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ȂȂȂȂȂȂȂȂȂȂȂȂȂȂȂ</a:t>
            </a:r>
            <a:r>
              <a:rPr lang="en-US" sz="4000" b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  <a:sym typeface="+mn-ea"/>
              </a:rPr>
              <a:t>ȂȂȂȂȂȂȂ</a:t>
            </a:r>
            <a:endParaRPr lang="en-US" sz="4000" b="1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781300"/>
            <a:ext cx="9119870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>
                <a:latin typeface="HP001 4 hàng" panose="020B0603050302020204" charset="0"/>
                <a:cs typeface="HP001 4 hàng" panose="020B0603050302020204" charset="0"/>
              </a:rPr>
              <a:t>Xuân ωϙ, hànƑ câ⌐ χĹn đưŊƑ Ǉhay áo mƞ.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489</Words>
  <Application>Microsoft Office PowerPoint</Application>
  <PresentationFormat>On-screen Show (4:3)</PresentationFormat>
  <Paragraphs>105</Paragraphs>
  <Slides>21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76</cp:revision>
  <dcterms:created xsi:type="dcterms:W3CDTF">2021-06-19T10:18:00Z</dcterms:created>
  <dcterms:modified xsi:type="dcterms:W3CDTF">2025-03-04T07:03:28Z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