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86" r:id="rId3"/>
    <p:sldId id="281" r:id="rId4"/>
    <p:sldId id="288" r:id="rId5"/>
    <p:sldId id="289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C2FF"/>
    <a:srgbClr val="FFD966"/>
    <a:srgbClr val="009F4F"/>
    <a:srgbClr val="ED1C24"/>
    <a:srgbClr val="F5A5BA"/>
    <a:srgbClr val="FFC000"/>
    <a:srgbClr val="0076C1"/>
    <a:srgbClr val="128ACE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5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1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2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6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5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97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144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32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2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5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1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5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8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9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1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36CF6-84E3-458A-9857-7D7E268FB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6539D-FD28-4645-BAC6-891DB175C32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4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1207008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0"/>
            <a:ext cx="1198098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0563" y="984069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21A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1308" y="2729715"/>
            <a:ext cx="78293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thanh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âm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ctr"/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diệu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kì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2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5249" y="1336359"/>
            <a:ext cx="11015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/>
            <a:r>
              <a:rPr lang="en-US" sz="2800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giọng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suối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rì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hòa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theo.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249" y="2259048"/>
            <a:ext cx="110150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cử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ca:</a:t>
            </a:r>
          </a:p>
          <a:p>
            <a:pPr indent="274320" algn="just"/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giọng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indent="274320" algn="just"/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tia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rực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rỡ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thôi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indent="274320" algn="just"/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thắc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họa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mi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indent="274320" algn="just"/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rõ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858" y="4289733"/>
            <a:ext cx="10255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ca,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chuyền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Thỉnh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nghiêng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cối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xào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xạc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suối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chảy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róc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rách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kĩ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theo.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giọng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hay.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0" y="54697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69445" y="41188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7765" y="769072"/>
            <a:ext cx="349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Giọng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ca</a:t>
            </a:r>
          </a:p>
        </p:txBody>
      </p:sp>
    </p:spTree>
    <p:extLst>
      <p:ext uri="{BB962C8B-B14F-4D97-AF65-F5344CB8AC3E}">
        <p14:creationId xmlns:p14="http://schemas.microsoft.com/office/powerpoint/2010/main" val="112984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23793" y="1336359"/>
            <a:ext cx="764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/>
            <a:r>
              <a:rPr lang="en-US" sz="2400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giọng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suối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hòa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theo.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3792" y="2259048"/>
            <a:ext cx="77969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cử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ca:</a:t>
            </a:r>
          </a:p>
          <a:p>
            <a:pPr indent="274320" algn="just"/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giọng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indent="274320" algn="just"/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tia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rực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rỡ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thôi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indent="274320"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thắc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họa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mi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indent="274320" algn="just"/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rõ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3793" y="4289733"/>
            <a:ext cx="7649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ca,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chuyền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Thỉnh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nghiêng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cối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xào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xạc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suối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chảy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róc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rách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kĩ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theo.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giọng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hay.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0" y="54697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69445" y="41188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7765" y="769072"/>
            <a:ext cx="349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Giọng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ca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4A4555-284B-4297-AA55-F5E794D04B0B}"/>
              </a:ext>
            </a:extLst>
          </p:cNvPr>
          <p:cNvCxnSpPr>
            <a:cxnSpLocks/>
          </p:cNvCxnSpPr>
          <p:nvPr/>
        </p:nvCxnSpPr>
        <p:spPr>
          <a:xfrm>
            <a:off x="5772558" y="2123287"/>
            <a:ext cx="640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4A4555-284B-4297-AA55-F5E794D04B0B}"/>
              </a:ext>
            </a:extLst>
          </p:cNvPr>
          <p:cNvCxnSpPr>
            <a:cxnSpLocks/>
          </p:cNvCxnSpPr>
          <p:nvPr/>
        </p:nvCxnSpPr>
        <p:spPr>
          <a:xfrm>
            <a:off x="7492290" y="3428662"/>
            <a:ext cx="82296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4A4555-284B-4297-AA55-F5E794D04B0B}"/>
              </a:ext>
            </a:extLst>
          </p:cNvPr>
          <p:cNvCxnSpPr>
            <a:cxnSpLocks/>
          </p:cNvCxnSpPr>
          <p:nvPr/>
        </p:nvCxnSpPr>
        <p:spPr>
          <a:xfrm flipV="1">
            <a:off x="9402601" y="5453349"/>
            <a:ext cx="548640" cy="24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4A4555-284B-4297-AA55-F5E794D04B0B}"/>
              </a:ext>
            </a:extLst>
          </p:cNvPr>
          <p:cNvCxnSpPr>
            <a:cxnSpLocks/>
          </p:cNvCxnSpPr>
          <p:nvPr/>
        </p:nvCxnSpPr>
        <p:spPr>
          <a:xfrm>
            <a:off x="6237923" y="2690532"/>
            <a:ext cx="36576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4A4555-284B-4297-AA55-F5E794D04B0B}"/>
              </a:ext>
            </a:extLst>
          </p:cNvPr>
          <p:cNvCxnSpPr>
            <a:cxnSpLocks/>
          </p:cNvCxnSpPr>
          <p:nvPr/>
        </p:nvCxnSpPr>
        <p:spPr>
          <a:xfrm>
            <a:off x="3244420" y="5103226"/>
            <a:ext cx="1828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4A4555-284B-4297-AA55-F5E794D04B0B}"/>
              </a:ext>
            </a:extLst>
          </p:cNvPr>
          <p:cNvCxnSpPr>
            <a:cxnSpLocks/>
          </p:cNvCxnSpPr>
          <p:nvPr/>
        </p:nvCxnSpPr>
        <p:spPr>
          <a:xfrm>
            <a:off x="7194790" y="5841356"/>
            <a:ext cx="128016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4A4555-284B-4297-AA55-F5E794D04B0B}"/>
              </a:ext>
            </a:extLst>
          </p:cNvPr>
          <p:cNvCxnSpPr>
            <a:cxnSpLocks/>
          </p:cNvCxnSpPr>
          <p:nvPr/>
        </p:nvCxnSpPr>
        <p:spPr>
          <a:xfrm flipV="1">
            <a:off x="2368232" y="5838940"/>
            <a:ext cx="731520" cy="24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23793" y="1336359"/>
            <a:ext cx="764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/>
            <a:r>
              <a:rPr lang="en-US" sz="2400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giọng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suối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hòa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theo.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3792" y="2259048"/>
            <a:ext cx="77969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cử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ca:</a:t>
            </a:r>
          </a:p>
          <a:p>
            <a:pPr indent="274320" algn="just"/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giọng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indent="274320" algn="just"/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tia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rực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rỡ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thôi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indent="274320"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thắc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họa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mi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indent="274320" algn="just"/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rõ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3793" y="4289733"/>
            <a:ext cx="7649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ca,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chuyền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Thỉnh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nghiêng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cối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xào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xạc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suối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chảy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róc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rách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kĩ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theo.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giọng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hay.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0" y="54697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69445" y="41188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7765" y="769072"/>
            <a:ext cx="349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Giọng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ca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4A4555-284B-4297-AA55-F5E794D04B0B}"/>
              </a:ext>
            </a:extLst>
          </p:cNvPr>
          <p:cNvCxnSpPr>
            <a:cxnSpLocks/>
          </p:cNvCxnSpPr>
          <p:nvPr/>
        </p:nvCxnSpPr>
        <p:spPr>
          <a:xfrm>
            <a:off x="2974273" y="2142353"/>
            <a:ext cx="34747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6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</TotalTime>
  <Words>507</Words>
  <Application>Microsoft Office PowerPoint</Application>
  <PresentationFormat>Widescreen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86</cp:revision>
  <dcterms:created xsi:type="dcterms:W3CDTF">2019-11-27T07:37:57Z</dcterms:created>
  <dcterms:modified xsi:type="dcterms:W3CDTF">2025-05-09T09:11:51Z</dcterms:modified>
</cp:coreProperties>
</file>