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83" r:id="rId2"/>
    <p:sldId id="584" r:id="rId3"/>
    <p:sldId id="272" r:id="rId4"/>
    <p:sldId id="271" r:id="rId5"/>
    <p:sldId id="273" r:id="rId6"/>
    <p:sldId id="274" r:id="rId7"/>
    <p:sldId id="275" r:id="rId8"/>
    <p:sldId id="586" r:id="rId9"/>
    <p:sldId id="282" r:id="rId10"/>
    <p:sldId id="276" r:id="rId11"/>
    <p:sldId id="277" r:id="rId12"/>
    <p:sldId id="281" r:id="rId13"/>
    <p:sldId id="278" r:id="rId14"/>
    <p:sldId id="280" r:id="rId15"/>
    <p:sldId id="283" r:id="rId16"/>
    <p:sldId id="4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8F176-5A7B-4642-BEB9-A267D44EA4C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530D0-AC94-44A8-8ADC-82178F6D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78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nút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30D0-AC94-44A8-8ADC-82178F6D60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051C96-EAB6-4F8F-B995-CDFF39177DCF}"/>
              </a:ext>
            </a:extLst>
          </p:cNvPr>
          <p:cNvSpPr/>
          <p:nvPr userDrawn="1"/>
        </p:nvSpPr>
        <p:spPr>
          <a:xfrm>
            <a:off x="11103429" y="0"/>
            <a:ext cx="1293222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6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7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5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40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3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05B663-517F-4622-9640-C91A6D77B046}"/>
              </a:ext>
            </a:extLst>
          </p:cNvPr>
          <p:cNvSpPr/>
          <p:nvPr userDrawn="1"/>
        </p:nvSpPr>
        <p:spPr>
          <a:xfrm>
            <a:off x="10670472" y="152500"/>
            <a:ext cx="1293222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6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F04A4F-0020-42E4-9B31-233134C9A94B}"/>
              </a:ext>
            </a:extLst>
          </p:cNvPr>
          <p:cNvSpPr/>
          <p:nvPr userDrawn="1"/>
        </p:nvSpPr>
        <p:spPr>
          <a:xfrm>
            <a:off x="11103429" y="0"/>
            <a:ext cx="1293222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3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55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343417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59: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335675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93CDF7-957D-460F-A89B-29FCD741B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65149" r="19753" b="-2187"/>
          <a:stretch/>
        </p:blipFill>
        <p:spPr>
          <a:xfrm>
            <a:off x="3633862" y="4197311"/>
            <a:ext cx="6715096" cy="187209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7CE071-2154-4535-8286-BB6CF6F52023}"/>
              </a:ext>
            </a:extLst>
          </p:cNvPr>
          <p:cNvSpPr/>
          <p:nvPr/>
        </p:nvSpPr>
        <p:spPr>
          <a:xfrm>
            <a:off x="3921726" y="470132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302167-DEDE-4F50-ADF9-E4EE4D02B800}"/>
              </a:ext>
            </a:extLst>
          </p:cNvPr>
          <p:cNvSpPr/>
          <p:nvPr/>
        </p:nvSpPr>
        <p:spPr>
          <a:xfrm>
            <a:off x="5009308" y="4697461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43479F-4759-4AC4-AFBE-B33785CDAA12}"/>
              </a:ext>
            </a:extLst>
          </p:cNvPr>
          <p:cNvSpPr/>
          <p:nvPr/>
        </p:nvSpPr>
        <p:spPr>
          <a:xfrm>
            <a:off x="6124168" y="4703984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EB0EB1-2A42-4DB7-BB10-2D3966ABB2E1}"/>
              </a:ext>
            </a:extLst>
          </p:cNvPr>
          <p:cNvGrpSpPr/>
          <p:nvPr/>
        </p:nvGrpSpPr>
        <p:grpSpPr>
          <a:xfrm>
            <a:off x="371961" y="179591"/>
            <a:ext cx="11442067" cy="774021"/>
            <a:chOff x="334874" y="345141"/>
            <a:chExt cx="11339275" cy="699537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323817A-AF1B-4318-80BE-C19465606A28}"/>
                </a:ext>
              </a:extLst>
            </p:cNvPr>
            <p:cNvSpPr/>
            <p:nvPr/>
          </p:nvSpPr>
          <p:spPr>
            <a:xfrm>
              <a:off x="820229" y="446527"/>
              <a:ext cx="10853920" cy="56654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47BCE0-3203-4C6C-AE2D-A2EE95CA54D1}"/>
                </a:ext>
              </a:extLst>
            </p:cNvPr>
            <p:cNvSpPr/>
            <p:nvPr/>
          </p:nvSpPr>
          <p:spPr>
            <a:xfrm>
              <a:off x="334874" y="345141"/>
              <a:ext cx="765904" cy="69953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7E74CB-8A64-490D-AFE4-743C7BD5C7A4}"/>
              </a:ext>
            </a:extLst>
          </p:cNvPr>
          <p:cNvSpPr/>
          <p:nvPr/>
        </p:nvSpPr>
        <p:spPr>
          <a:xfrm>
            <a:off x="3947488" y="471576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111AE2-8D0C-41EB-B78E-71A6F9874EF3}"/>
              </a:ext>
            </a:extLst>
          </p:cNvPr>
          <p:cNvSpPr/>
          <p:nvPr/>
        </p:nvSpPr>
        <p:spPr>
          <a:xfrm>
            <a:off x="5009308" y="4705985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68199F-D443-44D7-9AE5-E48C75EB34A5}"/>
              </a:ext>
            </a:extLst>
          </p:cNvPr>
          <p:cNvSpPr/>
          <p:nvPr/>
        </p:nvSpPr>
        <p:spPr>
          <a:xfrm>
            <a:off x="6124168" y="471250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0D9B2C-6798-4F91-9B29-E7EDE322DA65}"/>
              </a:ext>
            </a:extLst>
          </p:cNvPr>
          <p:cNvSpPr/>
          <p:nvPr/>
        </p:nvSpPr>
        <p:spPr>
          <a:xfrm>
            <a:off x="3921726" y="4693572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B5B412-2105-45C6-A078-B0AE5D92C3A9}"/>
              </a:ext>
            </a:extLst>
          </p:cNvPr>
          <p:cNvSpPr/>
          <p:nvPr/>
        </p:nvSpPr>
        <p:spPr>
          <a:xfrm>
            <a:off x="5009308" y="4689704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FEE944-F34F-452B-A9F1-7C56A1A455CC}"/>
              </a:ext>
            </a:extLst>
          </p:cNvPr>
          <p:cNvSpPr/>
          <p:nvPr/>
        </p:nvSpPr>
        <p:spPr>
          <a:xfrm>
            <a:off x="6124168" y="469622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1E72E0-1F65-45F2-B89B-5454F1A70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2739" l="10000" r="90278">
                        <a14:foregroundMark x1="42222" y1="45875" x2="42222" y2="45875"/>
                        <a14:foregroundMark x1="51944" y1="48185" x2="51944" y2="48185"/>
                        <a14:foregroundMark x1="54722" y1="93069" x2="54722" y2="93069"/>
                        <a14:foregroundMark x1="69444" y1="69637" x2="69444" y2="69637"/>
                        <a14:foregroundMark x1="70833" y1="63036" x2="70833" y2="63036"/>
                        <a14:foregroundMark x1="79444" y1="56766" x2="79444" y2="56766"/>
                        <a14:foregroundMark x1="72778" y1="57426" x2="72778" y2="57426"/>
                        <a14:foregroundMark x1="67222" y1="65017" x2="67222" y2="65017"/>
                        <a14:foregroundMark x1="67500" y1="73597" x2="67500" y2="73597"/>
                        <a14:foregroundMark x1="68611" y1="85809" x2="68611" y2="85809"/>
                        <a14:foregroundMark x1="85278" y1="50495" x2="85278" y2="50495"/>
                        <a14:foregroundMark x1="89444" y1="42574" x2="89444" y2="42574"/>
                        <a14:foregroundMark x1="90278" y1="33663" x2="90278" y2="33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51" y="4649301"/>
            <a:ext cx="2250141" cy="18938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81405C-F418-47C3-9801-1ECF7FCFF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5" y="4725638"/>
            <a:ext cx="1560264" cy="15602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FB3A2F-DCA1-477C-AB9D-D9F84CE14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2" b="96084" l="4286" r="92619">
                        <a14:foregroundMark x1="30952" y1="75196" x2="30952" y2="75196"/>
                        <a14:foregroundMark x1="44286" y1="80940" x2="44286" y2="80940"/>
                        <a14:foregroundMark x1="58690" y1="81462" x2="58690" y2="81462"/>
                        <a14:foregroundMark x1="71071" y1="83551" x2="71071" y2="83551"/>
                        <a14:foregroundMark x1="79762" y1="77807" x2="79762" y2="77807"/>
                        <a14:foregroundMark x1="72976" y1="66841" x2="72976" y2="66841"/>
                        <a14:foregroundMark x1="72976" y1="66841" x2="72976" y2="66841"/>
                        <a14:foregroundMark x1="72976" y1="66841" x2="72976" y2="66841"/>
                        <a14:foregroundMark x1="36071" y1="87990" x2="23929" y2="87728"/>
                        <a14:foregroundMark x1="23929" y1="87728" x2="23929" y2="87728"/>
                        <a14:foregroundMark x1="23929" y1="87728" x2="12976" y2="63708"/>
                        <a14:foregroundMark x1="12976" y1="63708" x2="12976" y2="63708"/>
                        <a14:foregroundMark x1="9643" y1="61619" x2="9643" y2="61619"/>
                        <a14:foregroundMark x1="5357" y1="71279" x2="5357" y2="71279"/>
                        <a14:foregroundMark x1="11429" y1="70235" x2="11429" y2="70235"/>
                        <a14:foregroundMark x1="12381" y1="68930" x2="12381" y2="68930"/>
                        <a14:foregroundMark x1="7738" y1="82768" x2="7738" y2="82768"/>
                        <a14:foregroundMark x1="4286" y1="77807" x2="4286" y2="77807"/>
                        <a14:foregroundMark x1="89048" y1="60313" x2="89048" y2="60313"/>
                        <a14:foregroundMark x1="88571" y1="47258" x2="88571" y2="47258"/>
                        <a14:foregroundMark x1="88452" y1="50131" x2="88452" y2="50131"/>
                        <a14:foregroundMark x1="91190" y1="50914" x2="91190" y2="50914"/>
                        <a14:foregroundMark x1="90000" y1="46214" x2="90000" y2="46214"/>
                        <a14:foregroundMark x1="85476" y1="47258" x2="85476" y2="47258"/>
                        <a14:foregroundMark x1="86190" y1="53786" x2="86190" y2="53786"/>
                        <a14:foregroundMark x1="89762" y1="54569" x2="89762" y2="54569"/>
                        <a14:foregroundMark x1="92262" y1="53786" x2="92262" y2="53786"/>
                        <a14:foregroundMark x1="92381" y1="46475" x2="92381" y2="46475"/>
                        <a14:foregroundMark x1="89524" y1="80157" x2="89524" y2="80157"/>
                        <a14:foregroundMark x1="91071" y1="67363" x2="91071" y2="67363"/>
                        <a14:foregroundMark x1="92857" y1="68930" x2="92857" y2="68930"/>
                        <a14:foregroundMark x1="87024" y1="80157" x2="87024" y2="80157"/>
                        <a14:foregroundMark x1="70952" y1="85901" x2="70952" y2="85901"/>
                        <a14:foregroundMark x1="54405" y1="89817" x2="54405" y2="89817"/>
                        <a14:foregroundMark x1="47619" y1="96084" x2="47619" y2="96084"/>
                        <a14:foregroundMark x1="80000" y1="18277" x2="80000" y2="18277"/>
                        <a14:foregroundMark x1="81905" y1="20627" x2="81905" y2="20627"/>
                        <a14:foregroundMark x1="79405" y1="13316" x2="79405" y2="13316"/>
                        <a14:foregroundMark x1="79405" y1="13316" x2="79405" y2="13316"/>
                        <a14:foregroundMark x1="79405" y1="13316" x2="79405" y2="13316"/>
                        <a14:foregroundMark x1="79524" y1="19321" x2="79524" y2="19321"/>
                        <a14:foregroundMark x1="77738" y1="18799" x2="77738" y2="18799"/>
                        <a14:foregroundMark x1="28095" y1="29243" x2="28095" y2="29243"/>
                        <a14:foregroundMark x1="29762" y1="26632" x2="29762" y2="26632"/>
                        <a14:foregroundMark x1="30952" y1="29243" x2="30952" y2="29243"/>
                        <a14:foregroundMark x1="29405" y1="35248" x2="29405" y2="35248"/>
                        <a14:foregroundMark x1="28571" y1="32898" x2="28571" y2="32898"/>
                        <a14:foregroundMark x1="29405" y1="49086" x2="29405" y2="49086"/>
                        <a14:foregroundMark x1="27024" y1="43864" x2="27024" y2="43864"/>
                        <a14:foregroundMark x1="29524" y1="43081" x2="29524" y2="43081"/>
                        <a14:foregroundMark x1="29762" y1="52480" x2="29762" y2="52480"/>
                        <a14:foregroundMark x1="27024" y1="53525" x2="27024" y2="53525"/>
                        <a14:foregroundMark x1="25476" y1="52480" x2="25476" y2="52480"/>
                        <a14:foregroundMark x1="16190" y1="50131" x2="16190" y2="50131"/>
                        <a14:foregroundMark x1="16310" y1="54569" x2="16310" y2="54569"/>
                        <a14:foregroundMark x1="17500" y1="51175" x2="17500" y2="51175"/>
                        <a14:foregroundMark x1="13929" y1="50653" x2="13929" y2="50653"/>
                        <a14:foregroundMark x1="13929" y1="54047" x2="13929" y2="54047"/>
                        <a14:foregroundMark x1="17262" y1="53264" x2="17262" y2="53264"/>
                        <a14:foregroundMark x1="17738" y1="50131" x2="17738" y2="50131"/>
                        <a14:foregroundMark x1="15833" y1="48042" x2="15833" y2="48042"/>
                        <a14:foregroundMark x1="14643" y1="48042" x2="14643" y2="48042"/>
                        <a14:foregroundMark x1="13690" y1="50914" x2="13690" y2="50914"/>
                        <a14:foregroundMark x1="12619" y1="54569" x2="12619" y2="54569"/>
                        <a14:foregroundMark x1="17976" y1="49608" x2="17976" y2="49608"/>
                        <a14:foregroundMark x1="19286" y1="47258" x2="19286" y2="47258"/>
                        <a14:foregroundMark x1="17738" y1="47258" x2="17738" y2="47258"/>
                        <a14:foregroundMark x1="13810" y1="48303" x2="13810" y2="48303"/>
                        <a14:foregroundMark x1="18571" y1="52219" x2="18571" y2="52219"/>
                        <a14:foregroundMark x1="19167" y1="50392" x2="19167" y2="50392"/>
                        <a14:foregroundMark x1="17262" y1="45953" x2="17262" y2="45953"/>
                        <a14:foregroundMark x1="15595" y1="45953" x2="15595" y2="45953"/>
                        <a14:foregroundMark x1="13571" y1="47520" x2="13571" y2="47520"/>
                        <a14:foregroundMark x1="12857" y1="49086" x2="12857" y2="49086"/>
                        <a14:foregroundMark x1="47619" y1="57702" x2="46548" y2="44648"/>
                        <a14:foregroundMark x1="46548" y1="44648" x2="52619" y2="46475"/>
                        <a14:foregroundMark x1="52619" y1="46475" x2="51190" y2="59791"/>
                        <a14:foregroundMark x1="51190" y1="59791" x2="50595" y2="60836"/>
                        <a14:foregroundMark x1="46310" y1="57702" x2="46310" y2="57702"/>
                        <a14:foregroundMark x1="45833" y1="57180" x2="45833" y2="57180"/>
                        <a14:foregroundMark x1="45595" y1="55875" x2="45595" y2="55875"/>
                        <a14:foregroundMark x1="45476" y1="53525" x2="45476" y2="53525"/>
                        <a14:foregroundMark x1="45238" y1="49086" x2="45238" y2="49086"/>
                        <a14:foregroundMark x1="45833" y1="45953" x2="45833" y2="45953"/>
                        <a14:foregroundMark x1="47857" y1="43864" x2="47857" y2="43864"/>
                        <a14:foregroundMark x1="49643" y1="43864" x2="49643" y2="43864"/>
                        <a14:foregroundMark x1="52262" y1="46997" x2="52262" y2="46997"/>
                        <a14:foregroundMark x1="53452" y1="49347" x2="53452" y2="49347"/>
                        <a14:foregroundMark x1="54048" y1="51958" x2="54048" y2="51958"/>
                        <a14:foregroundMark x1="52024" y1="45170" x2="52024" y2="45170"/>
                        <a14:foregroundMark x1="50952" y1="43342" x2="50952" y2="43342"/>
                        <a14:foregroundMark x1="45000" y1="49347" x2="45000" y2="49347"/>
                        <a14:foregroundMark x1="45238" y1="52219" x2="45238" y2="52219"/>
                        <a14:foregroundMark x1="45119" y1="55091" x2="45119" y2="55091"/>
                        <a14:foregroundMark x1="85119" y1="50914" x2="85119" y2="50914"/>
                        <a14:foregroundMark x1="86071" y1="49347" x2="86071" y2="49347"/>
                        <a14:foregroundMark x1="85119" y1="51697" x2="85119" y2="51697"/>
                        <a14:foregroundMark x1="85357" y1="46997" x2="85357" y2="46997"/>
                        <a14:foregroundMark x1="85476" y1="43864" x2="85476" y2="43864"/>
                        <a14:foregroundMark x1="89524" y1="43864" x2="89524" y2="43864"/>
                        <a14:foregroundMark x1="92024" y1="44909" x2="92024" y2="44909"/>
                        <a14:foregroundMark x1="49048" y1="52219" x2="49048" y2="52219"/>
                        <a14:foregroundMark x1="86429" y1="56919" x2="86786" y2="56658"/>
                        <a14:foregroundMark x1="86786" y1="56658" x2="85357" y2="5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74" y="5009589"/>
            <a:ext cx="3255817" cy="1484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83776-238B-43C1-A50D-57D16DE9A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80" r="19753" b="38191"/>
          <a:stretch/>
        </p:blipFill>
        <p:spPr>
          <a:xfrm>
            <a:off x="1653613" y="751590"/>
            <a:ext cx="8118916" cy="32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9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648 L 0.10495 -0.07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648 L 0.36524 -0.0717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648 L 0.36823 -0.068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25 L 0.10325 0.0759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736 L 0.27734 0.0768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463 L 0.45768 0.076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6CA6203-9462-458A-B52A-ABB4DA0A0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9" t="67641" r="22536" b="-1387"/>
          <a:stretch/>
        </p:blipFill>
        <p:spPr>
          <a:xfrm>
            <a:off x="3038914" y="4014546"/>
            <a:ext cx="6757645" cy="22547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C7FD11-6E33-4721-95F7-D5EBBBAE2EA2}"/>
              </a:ext>
            </a:extLst>
          </p:cNvPr>
          <p:cNvGrpSpPr/>
          <p:nvPr/>
        </p:nvGrpSpPr>
        <p:grpSpPr>
          <a:xfrm>
            <a:off x="211559" y="149015"/>
            <a:ext cx="11522973" cy="707885"/>
            <a:chOff x="439728" y="408822"/>
            <a:chExt cx="10485269" cy="639766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8488723E-5374-4CA5-9BFB-2A92DC9D2E86}"/>
                </a:ext>
              </a:extLst>
            </p:cNvPr>
            <p:cNvSpPr/>
            <p:nvPr/>
          </p:nvSpPr>
          <p:spPr>
            <a:xfrm>
              <a:off x="820229" y="446528"/>
              <a:ext cx="10104768" cy="54661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339C66-D6C9-44F1-A08D-77E370605249}"/>
                </a:ext>
              </a:extLst>
            </p:cNvPr>
            <p:cNvSpPr/>
            <p:nvPr/>
          </p:nvSpPr>
          <p:spPr>
            <a:xfrm>
              <a:off x="439728" y="408822"/>
              <a:ext cx="76100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F80D4-A478-42A2-B221-2DB1916EE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2739" l="10000" r="90278">
                        <a14:foregroundMark x1="42222" y1="45875" x2="42222" y2="45875"/>
                        <a14:foregroundMark x1="51944" y1="48185" x2="51944" y2="48185"/>
                        <a14:foregroundMark x1="54722" y1="93069" x2="54722" y2="93069"/>
                        <a14:foregroundMark x1="69444" y1="69637" x2="69444" y2="69637"/>
                        <a14:foregroundMark x1="70833" y1="63036" x2="70833" y2="63036"/>
                        <a14:foregroundMark x1="79444" y1="56766" x2="79444" y2="56766"/>
                        <a14:foregroundMark x1="72778" y1="57426" x2="72778" y2="57426"/>
                        <a14:foregroundMark x1="67222" y1="65017" x2="67222" y2="65017"/>
                        <a14:foregroundMark x1="67500" y1="73597" x2="67500" y2="73597"/>
                        <a14:foregroundMark x1="68611" y1="85809" x2="68611" y2="85809"/>
                        <a14:foregroundMark x1="85278" y1="50495" x2="85278" y2="50495"/>
                        <a14:foregroundMark x1="89444" y1="42574" x2="89444" y2="42574"/>
                        <a14:foregroundMark x1="90278" y1="33663" x2="90278" y2="33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72" y="4581855"/>
            <a:ext cx="2250141" cy="1893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8F3245-129A-4810-9752-2AA86E4E9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9" y="4747174"/>
            <a:ext cx="1560264" cy="1560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E9C667-0296-4385-9F11-66666D0AE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2" b="96084" l="4286" r="92619">
                        <a14:foregroundMark x1="30952" y1="75196" x2="30952" y2="75196"/>
                        <a14:foregroundMark x1="44286" y1="80940" x2="44286" y2="80940"/>
                        <a14:foregroundMark x1="58690" y1="81462" x2="58690" y2="81462"/>
                        <a14:foregroundMark x1="71071" y1="83551" x2="71071" y2="83551"/>
                        <a14:foregroundMark x1="79762" y1="77807" x2="79762" y2="77807"/>
                        <a14:foregroundMark x1="72976" y1="66841" x2="72976" y2="66841"/>
                        <a14:foregroundMark x1="72976" y1="66841" x2="72976" y2="66841"/>
                        <a14:foregroundMark x1="72976" y1="66841" x2="72976" y2="66841"/>
                        <a14:foregroundMark x1="36071" y1="87990" x2="23929" y2="87728"/>
                        <a14:foregroundMark x1="23929" y1="87728" x2="23929" y2="87728"/>
                        <a14:foregroundMark x1="23929" y1="87728" x2="12976" y2="63708"/>
                        <a14:foregroundMark x1="12976" y1="63708" x2="12976" y2="63708"/>
                        <a14:foregroundMark x1="9643" y1="61619" x2="9643" y2="61619"/>
                        <a14:foregroundMark x1="5357" y1="71279" x2="5357" y2="71279"/>
                        <a14:foregroundMark x1="11429" y1="70235" x2="11429" y2="70235"/>
                        <a14:foregroundMark x1="12381" y1="68930" x2="12381" y2="68930"/>
                        <a14:foregroundMark x1="7738" y1="82768" x2="7738" y2="82768"/>
                        <a14:foregroundMark x1="4286" y1="77807" x2="4286" y2="77807"/>
                        <a14:foregroundMark x1="89048" y1="60313" x2="89048" y2="60313"/>
                        <a14:foregroundMark x1="88571" y1="47258" x2="88571" y2="47258"/>
                        <a14:foregroundMark x1="88452" y1="50131" x2="88452" y2="50131"/>
                        <a14:foregroundMark x1="91190" y1="50914" x2="91190" y2="50914"/>
                        <a14:foregroundMark x1="90000" y1="46214" x2="90000" y2="46214"/>
                        <a14:foregroundMark x1="85476" y1="47258" x2="85476" y2="47258"/>
                        <a14:foregroundMark x1="86190" y1="53786" x2="86190" y2="53786"/>
                        <a14:foregroundMark x1="89762" y1="54569" x2="89762" y2="54569"/>
                        <a14:foregroundMark x1="92262" y1="53786" x2="92262" y2="53786"/>
                        <a14:foregroundMark x1="92381" y1="46475" x2="92381" y2="46475"/>
                        <a14:foregroundMark x1="89524" y1="80157" x2="89524" y2="80157"/>
                        <a14:foregroundMark x1="91071" y1="67363" x2="91071" y2="67363"/>
                        <a14:foregroundMark x1="92857" y1="68930" x2="92857" y2="68930"/>
                        <a14:foregroundMark x1="87024" y1="80157" x2="87024" y2="80157"/>
                        <a14:foregroundMark x1="70952" y1="85901" x2="70952" y2="85901"/>
                        <a14:foregroundMark x1="54405" y1="89817" x2="54405" y2="89817"/>
                        <a14:foregroundMark x1="47619" y1="96084" x2="47619" y2="96084"/>
                        <a14:foregroundMark x1="80000" y1="18277" x2="80000" y2="18277"/>
                        <a14:foregroundMark x1="81905" y1="20627" x2="81905" y2="20627"/>
                        <a14:foregroundMark x1="79405" y1="13316" x2="79405" y2="13316"/>
                        <a14:foregroundMark x1="79405" y1="13316" x2="79405" y2="13316"/>
                        <a14:foregroundMark x1="79405" y1="13316" x2="79405" y2="13316"/>
                        <a14:foregroundMark x1="79524" y1="19321" x2="79524" y2="19321"/>
                        <a14:foregroundMark x1="77738" y1="18799" x2="77738" y2="18799"/>
                        <a14:foregroundMark x1="28095" y1="29243" x2="28095" y2="29243"/>
                        <a14:foregroundMark x1="29762" y1="26632" x2="29762" y2="26632"/>
                        <a14:foregroundMark x1="30952" y1="29243" x2="30952" y2="29243"/>
                        <a14:foregroundMark x1="29405" y1="35248" x2="29405" y2="35248"/>
                        <a14:foregroundMark x1="28571" y1="32898" x2="28571" y2="32898"/>
                        <a14:foregroundMark x1="29405" y1="49086" x2="29405" y2="49086"/>
                        <a14:foregroundMark x1="27024" y1="43864" x2="27024" y2="43864"/>
                        <a14:foregroundMark x1="29524" y1="43081" x2="29524" y2="43081"/>
                        <a14:foregroundMark x1="29762" y1="52480" x2="29762" y2="52480"/>
                        <a14:foregroundMark x1="27024" y1="53525" x2="27024" y2="53525"/>
                        <a14:foregroundMark x1="25476" y1="52480" x2="25476" y2="52480"/>
                        <a14:foregroundMark x1="16190" y1="50131" x2="16190" y2="50131"/>
                        <a14:foregroundMark x1="16310" y1="54569" x2="16310" y2="54569"/>
                        <a14:foregroundMark x1="17500" y1="51175" x2="17500" y2="51175"/>
                        <a14:foregroundMark x1="13929" y1="50653" x2="13929" y2="50653"/>
                        <a14:foregroundMark x1="13929" y1="54047" x2="13929" y2="54047"/>
                        <a14:foregroundMark x1="17262" y1="53264" x2="17262" y2="53264"/>
                        <a14:foregroundMark x1="17738" y1="50131" x2="17738" y2="50131"/>
                        <a14:foregroundMark x1="15833" y1="48042" x2="15833" y2="48042"/>
                        <a14:foregroundMark x1="14643" y1="48042" x2="14643" y2="48042"/>
                        <a14:foregroundMark x1="13690" y1="50914" x2="13690" y2="50914"/>
                        <a14:foregroundMark x1="12619" y1="54569" x2="12619" y2="54569"/>
                        <a14:foregroundMark x1="17976" y1="49608" x2="17976" y2="49608"/>
                        <a14:foregroundMark x1="19286" y1="47258" x2="19286" y2="47258"/>
                        <a14:foregroundMark x1="17738" y1="47258" x2="17738" y2="47258"/>
                        <a14:foregroundMark x1="13810" y1="48303" x2="13810" y2="48303"/>
                        <a14:foregroundMark x1="18571" y1="52219" x2="18571" y2="52219"/>
                        <a14:foregroundMark x1="19167" y1="50392" x2="19167" y2="50392"/>
                        <a14:foregroundMark x1="17262" y1="45953" x2="17262" y2="45953"/>
                        <a14:foregroundMark x1="15595" y1="45953" x2="15595" y2="45953"/>
                        <a14:foregroundMark x1="13571" y1="47520" x2="13571" y2="47520"/>
                        <a14:foregroundMark x1="12857" y1="49086" x2="12857" y2="49086"/>
                        <a14:foregroundMark x1="47619" y1="57702" x2="46548" y2="44648"/>
                        <a14:foregroundMark x1="46548" y1="44648" x2="52619" y2="46475"/>
                        <a14:foregroundMark x1="52619" y1="46475" x2="51190" y2="59791"/>
                        <a14:foregroundMark x1="51190" y1="59791" x2="50595" y2="60836"/>
                        <a14:foregroundMark x1="46310" y1="57702" x2="46310" y2="57702"/>
                        <a14:foregroundMark x1="45833" y1="57180" x2="45833" y2="57180"/>
                        <a14:foregroundMark x1="45595" y1="55875" x2="45595" y2="55875"/>
                        <a14:foregroundMark x1="45476" y1="53525" x2="45476" y2="53525"/>
                        <a14:foregroundMark x1="45238" y1="49086" x2="45238" y2="49086"/>
                        <a14:foregroundMark x1="45833" y1="45953" x2="45833" y2="45953"/>
                        <a14:foregroundMark x1="47857" y1="43864" x2="47857" y2="43864"/>
                        <a14:foregroundMark x1="49643" y1="43864" x2="49643" y2="43864"/>
                        <a14:foregroundMark x1="52262" y1="46997" x2="52262" y2="46997"/>
                        <a14:foregroundMark x1="53452" y1="49347" x2="53452" y2="49347"/>
                        <a14:foregroundMark x1="54048" y1="51958" x2="54048" y2="51958"/>
                        <a14:foregroundMark x1="52024" y1="45170" x2="52024" y2="45170"/>
                        <a14:foregroundMark x1="50952" y1="43342" x2="50952" y2="43342"/>
                        <a14:foregroundMark x1="45000" y1="49347" x2="45000" y2="49347"/>
                        <a14:foregroundMark x1="45238" y1="52219" x2="45238" y2="52219"/>
                        <a14:foregroundMark x1="45119" y1="55091" x2="45119" y2="55091"/>
                        <a14:foregroundMark x1="85119" y1="50914" x2="85119" y2="50914"/>
                        <a14:foregroundMark x1="86071" y1="49347" x2="86071" y2="49347"/>
                        <a14:foregroundMark x1="85119" y1="51697" x2="85119" y2="51697"/>
                        <a14:foregroundMark x1="85357" y1="46997" x2="85357" y2="46997"/>
                        <a14:foregroundMark x1="85476" y1="43864" x2="85476" y2="43864"/>
                        <a14:foregroundMark x1="89524" y1="43864" x2="89524" y2="43864"/>
                        <a14:foregroundMark x1="92024" y1="44909" x2="92024" y2="44909"/>
                        <a14:foregroundMark x1="49048" y1="52219" x2="49048" y2="52219"/>
                        <a14:foregroundMark x1="86429" y1="56919" x2="86786" y2="56658"/>
                        <a14:foregroundMark x1="86786" y1="56658" x2="85357" y2="5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03" y="4964131"/>
            <a:ext cx="3255817" cy="148449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F2F643-EFD1-407D-838B-03B4F9CC0939}"/>
              </a:ext>
            </a:extLst>
          </p:cNvPr>
          <p:cNvSpPr/>
          <p:nvPr/>
        </p:nvSpPr>
        <p:spPr>
          <a:xfrm>
            <a:off x="3282407" y="4745435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F73944-69CF-4BE9-9FC7-2B5765B2A783}"/>
              </a:ext>
            </a:extLst>
          </p:cNvPr>
          <p:cNvSpPr/>
          <p:nvPr/>
        </p:nvSpPr>
        <p:spPr>
          <a:xfrm>
            <a:off x="4356172" y="474478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DC7307-9222-4CB5-B0F3-D5D5AAEFFFEF}"/>
              </a:ext>
            </a:extLst>
          </p:cNvPr>
          <p:cNvSpPr/>
          <p:nvPr/>
        </p:nvSpPr>
        <p:spPr>
          <a:xfrm>
            <a:off x="5471158" y="475517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F136CC-8E7A-4CB8-A2E8-8B080FF2757D}"/>
              </a:ext>
            </a:extLst>
          </p:cNvPr>
          <p:cNvSpPr/>
          <p:nvPr/>
        </p:nvSpPr>
        <p:spPr>
          <a:xfrm>
            <a:off x="3282407" y="474767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4892C2-C9FB-45F7-B9E0-712A74CECAE8}"/>
              </a:ext>
            </a:extLst>
          </p:cNvPr>
          <p:cNvSpPr/>
          <p:nvPr/>
        </p:nvSpPr>
        <p:spPr>
          <a:xfrm>
            <a:off x="3282407" y="4744033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E2639A-4790-4D87-AC08-9E24F675AE07}"/>
              </a:ext>
            </a:extLst>
          </p:cNvPr>
          <p:cNvSpPr/>
          <p:nvPr/>
        </p:nvSpPr>
        <p:spPr>
          <a:xfrm>
            <a:off x="4356172" y="4747030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34AA364-9612-470C-A779-3849EAF6C11F}"/>
              </a:ext>
            </a:extLst>
          </p:cNvPr>
          <p:cNvSpPr/>
          <p:nvPr/>
        </p:nvSpPr>
        <p:spPr>
          <a:xfrm>
            <a:off x="4356172" y="4743386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3351D3-9300-489F-989F-607E7DE64BD1}"/>
              </a:ext>
            </a:extLst>
          </p:cNvPr>
          <p:cNvSpPr/>
          <p:nvPr/>
        </p:nvSpPr>
        <p:spPr>
          <a:xfrm>
            <a:off x="5471158" y="475377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738014-78BB-4F43-8C18-56004F1DD58A}"/>
              </a:ext>
            </a:extLst>
          </p:cNvPr>
          <p:cNvSpPr/>
          <p:nvPr/>
        </p:nvSpPr>
        <p:spPr>
          <a:xfrm>
            <a:off x="5471158" y="475502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58660-D015-4FC3-B414-7B66DFE55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3936" y="1137318"/>
            <a:ext cx="8084127" cy="29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972 L 0.10495 -0.069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945 L 0.36446 -0.070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783 L 0.36966 -0.0685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1296 L 0.10482 0.072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-0.0081 L 0.27747 0.0722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0.45821 0.0719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95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1" grpId="1" animBg="1"/>
      <p:bldP spid="18" grpId="0" animBg="1"/>
      <p:bldP spid="18" grpId="1" animBg="1"/>
      <p:bldP spid="22" grpId="0" animBg="1"/>
      <p:bldP spid="22" grpId="1" animBg="1"/>
      <p:bldP spid="19" grpId="0" animBg="1"/>
      <p:bldP spid="19" grpId="1" animBg="1"/>
      <p:bldP spid="23" grpId="0" animBg="1"/>
      <p:bldP spid="23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E3254-DB3D-4CB2-BB1F-7E2204CD6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3924301" y="1963635"/>
            <a:ext cx="68867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HOẠT ĐỘNG VẬN DỤNG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30EB3-13D4-41F3-BA61-8B521F7FD984}"/>
              </a:ext>
            </a:extLst>
          </p:cNvPr>
          <p:cNvSpPr/>
          <p:nvPr/>
        </p:nvSpPr>
        <p:spPr>
          <a:xfrm>
            <a:off x="3757154" y="1963635"/>
            <a:ext cx="68867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Chúng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mình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kể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chuyện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7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CF3673-CC26-4168-9130-8781F675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51" y="1045083"/>
            <a:ext cx="10500089" cy="35680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0E135F-C65D-4989-9AB3-A8381F71DEB5}"/>
              </a:ext>
            </a:extLst>
          </p:cNvPr>
          <p:cNvGrpSpPr/>
          <p:nvPr/>
        </p:nvGrpSpPr>
        <p:grpSpPr>
          <a:xfrm>
            <a:off x="239800" y="132684"/>
            <a:ext cx="11712399" cy="740384"/>
            <a:chOff x="378515" y="416989"/>
            <a:chExt cx="10490004" cy="669137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44DA4198-4F33-4E69-A4C6-6F3BE115CF51}"/>
                </a:ext>
              </a:extLst>
            </p:cNvPr>
            <p:cNvSpPr/>
            <p:nvPr/>
          </p:nvSpPr>
          <p:spPr>
            <a:xfrm>
              <a:off x="763751" y="547746"/>
              <a:ext cx="10104768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chuyện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sử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8 : 2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3227D0-6170-47F7-AEA9-7814358309F0}"/>
                </a:ext>
              </a:extLst>
            </p:cNvPr>
            <p:cNvSpPr/>
            <p:nvPr/>
          </p:nvSpPr>
          <p:spPr>
            <a:xfrm>
              <a:off x="378515" y="416989"/>
              <a:ext cx="714346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4FF40CC-0604-42D0-A5FF-B4EDF852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3" b="26780"/>
          <a:stretch/>
        </p:blipFill>
        <p:spPr>
          <a:xfrm>
            <a:off x="4244359" y="4021262"/>
            <a:ext cx="3618272" cy="1614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9586B1-70B9-4003-B41D-432EDE203DFE}"/>
              </a:ext>
            </a:extLst>
          </p:cNvPr>
          <p:cNvSpPr/>
          <p:nvPr/>
        </p:nvSpPr>
        <p:spPr>
          <a:xfrm>
            <a:off x="3186521" y="5285667"/>
            <a:ext cx="5441913" cy="6992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THẢO LUẬN NHÓM 3</a:t>
            </a:r>
            <a:endParaRPr lang="en-US" sz="48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C5A6FF-ED80-4795-BC35-D0EF1D2AA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465"/>
          </a:xfrm>
          <a:prstGeom prst="rect">
            <a:avLst/>
          </a:prstGeom>
        </p:spPr>
      </p:pic>
      <p:pic>
        <p:nvPicPr>
          <p:cNvPr id="2" name="Toán 2 - Chú chó và bình cá">
            <a:hlinkClick r:id="" action="ppaction://media"/>
            <a:extLst>
              <a:ext uri="{FF2B5EF4-FFF2-40B4-BE49-F238E27FC236}">
                <a16:creationId xmlns:a16="http://schemas.microsoft.com/office/drawing/2014/main" id="{C3275061-5152-4463-B1B2-4A95BF9B3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3532" y="757084"/>
            <a:ext cx="8344935" cy="422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02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5789" y="3487724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6791" y="3429000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38321" y="2677723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957128" y="3046990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39D9E-14A6-42CE-AD83-4B4417B2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84" y="16425"/>
            <a:ext cx="6331837" cy="63253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E2BA20-38FA-4AC9-94EE-510AAD821EA5}"/>
              </a:ext>
            </a:extLst>
          </p:cNvPr>
          <p:cNvGrpSpPr/>
          <p:nvPr/>
        </p:nvGrpSpPr>
        <p:grpSpPr>
          <a:xfrm>
            <a:off x="277792" y="1180619"/>
            <a:ext cx="4225382" cy="5053034"/>
            <a:chOff x="255904" y="756125"/>
            <a:chExt cx="4304522" cy="555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90036F-0634-4EB4-8E80-C308CDC6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4" y="756125"/>
              <a:ext cx="4304522" cy="55581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FF996-4B2F-4FFD-A00B-8C6FEB17865A}"/>
                </a:ext>
              </a:extLst>
            </p:cNvPr>
            <p:cNvSpPr txBox="1"/>
            <p:nvPr/>
          </p:nvSpPr>
          <p:spPr>
            <a:xfrm rot="21208953">
              <a:off x="662695" y="1956341"/>
              <a:ext cx="3229236" cy="2945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thắng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lưới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B91659-33C9-44DE-8A81-511CC4B5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944" y1="50833" x2="36944" y2="50833"/>
                        <a14:foregroundMark x1="43611" y1="51667" x2="43611" y2="51667"/>
                        <a14:foregroundMark x1="55278" y1="55278" x2="55278" y2="55278"/>
                        <a14:foregroundMark x1="58889" y1="53611" x2="58889" y2="53611"/>
                        <a14:foregroundMark x1="55833" y1="47778" x2="55833" y2="47778"/>
                        <a14:foregroundMark x1="53889" y1="45833" x2="53889" y2="45833"/>
                        <a14:foregroundMark x1="51944" y1="51111" x2="51944" y2="51111"/>
                        <a14:foregroundMark x1="51389" y1="53333" x2="51389" y2="53333"/>
                        <a14:foregroundMark x1="65833" y1="50833" x2="65833" y2="50833"/>
                        <a14:foregroundMark x1="63889" y1="49444" x2="63889" y2="49444"/>
                        <a14:foregroundMark x1="62222" y1="45556" x2="62222" y2="45556"/>
                        <a14:foregroundMark x1="64722" y1="41389" x2="64722" y2="41389"/>
                        <a14:foregroundMark x1="42500" y1="60278" x2="42500" y2="60278"/>
                        <a14:foregroundMark x1="40833" y1="60000" x2="40833" y2="60000"/>
                        <a14:foregroundMark x1="38889" y1="58333" x2="38889" y2="58333"/>
                        <a14:foregroundMark x1="34444" y1="48611" x2="34444" y2="48611"/>
                        <a14:foregroundMark x1="35833" y1="46389" x2="35833" y2="46389"/>
                        <a14:foregroundMark x1="39167" y1="47778" x2="39167" y2="47778"/>
                        <a14:foregroundMark x1="44444" y1="48611" x2="44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7658" r="8397" b="26772"/>
          <a:stretch/>
        </p:blipFill>
        <p:spPr>
          <a:xfrm>
            <a:off x="3726389" y="5009918"/>
            <a:ext cx="2410281" cy="1334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EAEA4C-D423-44E7-B509-D0170C6D4890}"/>
              </a:ext>
            </a:extLst>
          </p:cNvPr>
          <p:cNvSpPr/>
          <p:nvPr/>
        </p:nvSpPr>
        <p:spPr>
          <a:xfrm>
            <a:off x="503487" y="103897"/>
            <a:ext cx="3918661" cy="983848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25608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19D313-9337-4B64-89F5-57356DADF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431456" y="3747273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x 3 = 15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42701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34075" y="1042634"/>
            <a:ext cx="442701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FD316-6814-4781-AE0E-344DFF6C5076}"/>
              </a:ext>
            </a:extLst>
          </p:cNvPr>
          <p:cNvSpPr txBox="1"/>
          <p:nvPr/>
        </p:nvSpPr>
        <p:spPr>
          <a:xfrm>
            <a:off x="1431456" y="145910"/>
            <a:ext cx="9954969" cy="6547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5D639E-B68F-41FD-805C-DDF8F9F39CC6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3 = 5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169820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A244B7-5F27-4E63-8A8F-DA86D0C3E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777090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4 = 8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D8A24-8137-4ED4-A5B3-B1C634F59B27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17DD92-007D-475B-860A-08FE183E227B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4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4 = 2</a:t>
            </a:r>
          </a:p>
        </p:txBody>
      </p:sp>
    </p:spTree>
    <p:extLst>
      <p:ext uri="{BB962C8B-B14F-4D97-AF65-F5344CB8AC3E}">
        <p14:creationId xmlns:p14="http://schemas.microsoft.com/office/powerpoint/2010/main" val="3442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729CB0-89A6-4E1A-AD52-141BFBDFC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845047" y="3707516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6 = 30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A7D3D-7F55-4B05-B1CF-3D34CA0340D4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44D09F-169B-4517-B909-847753231171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6 = 5 </a:t>
            </a:r>
          </a:p>
        </p:txBody>
      </p:sp>
    </p:spTree>
    <p:extLst>
      <p:ext uri="{BB962C8B-B14F-4D97-AF65-F5344CB8AC3E}">
        <p14:creationId xmlns:p14="http://schemas.microsoft.com/office/powerpoint/2010/main" val="23854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8D37DA-516B-4C87-87FD-DB412A06D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647882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7 = 14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DF23C-A57A-48C5-B084-F3E05666343C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6A67F5-AAFC-44DF-80EE-886039BABBCF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 7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 </a:t>
            </a:r>
          </a:p>
        </p:txBody>
      </p:sp>
    </p:spTree>
    <p:extLst>
      <p:ext uri="{BB962C8B-B14F-4D97-AF65-F5344CB8AC3E}">
        <p14:creationId xmlns:p14="http://schemas.microsoft.com/office/powerpoint/2010/main" val="33636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742046-FD4B-46E4-96CC-87D70F51338A}"/>
              </a:ext>
            </a:extLst>
          </p:cNvPr>
          <p:cNvGrpSpPr/>
          <p:nvPr/>
        </p:nvGrpSpPr>
        <p:grpSpPr>
          <a:xfrm>
            <a:off x="285089" y="358932"/>
            <a:ext cx="11621821" cy="890335"/>
            <a:chOff x="207933" y="345140"/>
            <a:chExt cx="10717064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C4C8C337-2D9B-4799-A132-CBC21E7194B7}"/>
                </a:ext>
              </a:extLst>
            </p:cNvPr>
            <p:cNvSpPr/>
            <p:nvPr/>
          </p:nvSpPr>
          <p:spPr>
            <a:xfrm>
              <a:off x="820229" y="446527"/>
              <a:ext cx="1010476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038D820-B72E-4719-B37E-C1BBEF27C065}"/>
                </a:ext>
              </a:extLst>
            </p:cNvPr>
            <p:cNvSpPr/>
            <p:nvPr/>
          </p:nvSpPr>
          <p:spPr>
            <a:xfrm>
              <a:off x="207933" y="345140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7D8B662-85BC-4C65-B0B8-13FF9874C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80" r="19753" b="-2187"/>
          <a:stretch/>
        </p:blipFill>
        <p:spPr>
          <a:xfrm>
            <a:off x="0" y="1361449"/>
            <a:ext cx="6262551" cy="3953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20B55-C852-42B3-884E-521DEBE07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3" b="-1387"/>
          <a:stretch/>
        </p:blipFill>
        <p:spPr>
          <a:xfrm>
            <a:off x="6262551" y="1456698"/>
            <a:ext cx="6014231" cy="38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3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325</Words>
  <Application>Microsoft Office PowerPoint</Application>
  <PresentationFormat>Widescreen</PresentationFormat>
  <Paragraphs>68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Tuần 21 Bài 59: Phép chia (tiếp theo)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98</cp:revision>
  <dcterms:created xsi:type="dcterms:W3CDTF">2021-07-12T03:44:38Z</dcterms:created>
  <dcterms:modified xsi:type="dcterms:W3CDTF">2025-04-20T09:31:35Z</dcterms:modified>
</cp:coreProperties>
</file>