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7" r:id="rId3"/>
    <p:sldId id="261" r:id="rId4"/>
    <p:sldId id="259" r:id="rId5"/>
    <p:sldId id="309" r:id="rId6"/>
    <p:sldId id="304" r:id="rId7"/>
    <p:sldId id="268" r:id="rId8"/>
    <p:sldId id="306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78B64E"/>
    <a:srgbClr val="F5A5BA"/>
    <a:srgbClr val="F9C6D3"/>
    <a:srgbClr val="FF6DB6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831" y="3214461"/>
            <a:ext cx="7696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66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127" y="2552182"/>
            <a:ext cx="5707830" cy="4133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03928"/>
            <a:ext cx="326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CE78138-1589-40E9-A7E9-5618C787F1E7}"/>
              </a:ext>
            </a:extLst>
          </p:cNvPr>
          <p:cNvSpPr/>
          <p:nvPr/>
        </p:nvSpPr>
        <p:spPr>
          <a:xfrm>
            <a:off x="263214" y="1806291"/>
            <a:ext cx="3479011" cy="1275882"/>
          </a:xfrm>
          <a:custGeom>
            <a:avLst/>
            <a:gdLst>
              <a:gd name="connsiteX0" fmla="*/ 0 w 2713789"/>
              <a:gd name="connsiteY0" fmla="*/ 117204 h 703211"/>
              <a:gd name="connsiteX1" fmla="*/ 117204 w 2713789"/>
              <a:gd name="connsiteY1" fmla="*/ 0 h 703211"/>
              <a:gd name="connsiteX2" fmla="*/ 1583044 w 2713789"/>
              <a:gd name="connsiteY2" fmla="*/ 0 h 703211"/>
              <a:gd name="connsiteX3" fmla="*/ 1583044 w 2713789"/>
              <a:gd name="connsiteY3" fmla="*/ 0 h 703211"/>
              <a:gd name="connsiteX4" fmla="*/ 2261491 w 2713789"/>
              <a:gd name="connsiteY4" fmla="*/ 0 h 703211"/>
              <a:gd name="connsiteX5" fmla="*/ 2596585 w 2713789"/>
              <a:gd name="connsiteY5" fmla="*/ 0 h 703211"/>
              <a:gd name="connsiteX6" fmla="*/ 2713789 w 2713789"/>
              <a:gd name="connsiteY6" fmla="*/ 117204 h 703211"/>
              <a:gd name="connsiteX7" fmla="*/ 2713789 w 2713789"/>
              <a:gd name="connsiteY7" fmla="*/ 410206 h 703211"/>
              <a:gd name="connsiteX8" fmla="*/ 2713789 w 2713789"/>
              <a:gd name="connsiteY8" fmla="*/ 410206 h 703211"/>
              <a:gd name="connsiteX9" fmla="*/ 2713789 w 2713789"/>
              <a:gd name="connsiteY9" fmla="*/ 586009 h 703211"/>
              <a:gd name="connsiteX10" fmla="*/ 2713789 w 2713789"/>
              <a:gd name="connsiteY10" fmla="*/ 586007 h 703211"/>
              <a:gd name="connsiteX11" fmla="*/ 2596585 w 2713789"/>
              <a:gd name="connsiteY11" fmla="*/ 703211 h 703211"/>
              <a:gd name="connsiteX12" fmla="*/ 2261491 w 2713789"/>
              <a:gd name="connsiteY12" fmla="*/ 703211 h 703211"/>
              <a:gd name="connsiteX13" fmla="*/ 2734631 w 2713789"/>
              <a:gd name="connsiteY13" fmla="*/ 906481 h 703211"/>
              <a:gd name="connsiteX14" fmla="*/ 1583044 w 2713789"/>
              <a:gd name="connsiteY14" fmla="*/ 703211 h 703211"/>
              <a:gd name="connsiteX15" fmla="*/ 117204 w 2713789"/>
              <a:gd name="connsiteY15" fmla="*/ 703211 h 703211"/>
              <a:gd name="connsiteX16" fmla="*/ 0 w 2713789"/>
              <a:gd name="connsiteY16" fmla="*/ 586007 h 703211"/>
              <a:gd name="connsiteX17" fmla="*/ 0 w 2713789"/>
              <a:gd name="connsiteY17" fmla="*/ 586009 h 703211"/>
              <a:gd name="connsiteX18" fmla="*/ 0 w 2713789"/>
              <a:gd name="connsiteY18" fmla="*/ 410206 h 703211"/>
              <a:gd name="connsiteX19" fmla="*/ 0 w 2713789"/>
              <a:gd name="connsiteY19" fmla="*/ 410206 h 703211"/>
              <a:gd name="connsiteX20" fmla="*/ 0 w 2713789"/>
              <a:gd name="connsiteY20" fmla="*/ 117204 h 70321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1583044 w 2823531"/>
              <a:gd name="connsiteY14" fmla="*/ 70321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2116444 w 2823531"/>
              <a:gd name="connsiteY14" fmla="*/ 69686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04481"/>
              <a:gd name="connsiteY0" fmla="*/ 117204 h 1230331"/>
              <a:gd name="connsiteX1" fmla="*/ 117204 w 2804481"/>
              <a:gd name="connsiteY1" fmla="*/ 0 h 1230331"/>
              <a:gd name="connsiteX2" fmla="*/ 1583044 w 2804481"/>
              <a:gd name="connsiteY2" fmla="*/ 0 h 1230331"/>
              <a:gd name="connsiteX3" fmla="*/ 1583044 w 2804481"/>
              <a:gd name="connsiteY3" fmla="*/ 0 h 1230331"/>
              <a:gd name="connsiteX4" fmla="*/ 2261491 w 2804481"/>
              <a:gd name="connsiteY4" fmla="*/ 0 h 1230331"/>
              <a:gd name="connsiteX5" fmla="*/ 2596585 w 2804481"/>
              <a:gd name="connsiteY5" fmla="*/ 0 h 1230331"/>
              <a:gd name="connsiteX6" fmla="*/ 2713789 w 2804481"/>
              <a:gd name="connsiteY6" fmla="*/ 117204 h 1230331"/>
              <a:gd name="connsiteX7" fmla="*/ 2713789 w 2804481"/>
              <a:gd name="connsiteY7" fmla="*/ 410206 h 1230331"/>
              <a:gd name="connsiteX8" fmla="*/ 2713789 w 2804481"/>
              <a:gd name="connsiteY8" fmla="*/ 410206 h 1230331"/>
              <a:gd name="connsiteX9" fmla="*/ 2713789 w 2804481"/>
              <a:gd name="connsiteY9" fmla="*/ 586009 h 1230331"/>
              <a:gd name="connsiteX10" fmla="*/ 2713789 w 2804481"/>
              <a:gd name="connsiteY10" fmla="*/ 586007 h 1230331"/>
              <a:gd name="connsiteX11" fmla="*/ 2596585 w 2804481"/>
              <a:gd name="connsiteY11" fmla="*/ 703211 h 1230331"/>
              <a:gd name="connsiteX12" fmla="*/ 2261491 w 2804481"/>
              <a:gd name="connsiteY12" fmla="*/ 703211 h 1230331"/>
              <a:gd name="connsiteX13" fmla="*/ 2804481 w 2804481"/>
              <a:gd name="connsiteY13" fmla="*/ 1230331 h 1230331"/>
              <a:gd name="connsiteX14" fmla="*/ 2116444 w 2804481"/>
              <a:gd name="connsiteY14" fmla="*/ 696861 h 1230331"/>
              <a:gd name="connsiteX15" fmla="*/ 117204 w 2804481"/>
              <a:gd name="connsiteY15" fmla="*/ 703211 h 1230331"/>
              <a:gd name="connsiteX16" fmla="*/ 0 w 2804481"/>
              <a:gd name="connsiteY16" fmla="*/ 586007 h 1230331"/>
              <a:gd name="connsiteX17" fmla="*/ 0 w 2804481"/>
              <a:gd name="connsiteY17" fmla="*/ 586009 h 1230331"/>
              <a:gd name="connsiteX18" fmla="*/ 0 w 2804481"/>
              <a:gd name="connsiteY18" fmla="*/ 410206 h 1230331"/>
              <a:gd name="connsiteX19" fmla="*/ 0 w 2804481"/>
              <a:gd name="connsiteY19" fmla="*/ 410206 h 1230331"/>
              <a:gd name="connsiteX20" fmla="*/ 0 w 2804481"/>
              <a:gd name="connsiteY20" fmla="*/ 117204 h 1230331"/>
              <a:gd name="connsiteX0" fmla="*/ 0 w 2713789"/>
              <a:gd name="connsiteY0" fmla="*/ 117204 h 1217631"/>
              <a:gd name="connsiteX1" fmla="*/ 117204 w 2713789"/>
              <a:gd name="connsiteY1" fmla="*/ 0 h 1217631"/>
              <a:gd name="connsiteX2" fmla="*/ 1583044 w 2713789"/>
              <a:gd name="connsiteY2" fmla="*/ 0 h 1217631"/>
              <a:gd name="connsiteX3" fmla="*/ 1583044 w 2713789"/>
              <a:gd name="connsiteY3" fmla="*/ 0 h 1217631"/>
              <a:gd name="connsiteX4" fmla="*/ 2261491 w 2713789"/>
              <a:gd name="connsiteY4" fmla="*/ 0 h 1217631"/>
              <a:gd name="connsiteX5" fmla="*/ 2596585 w 2713789"/>
              <a:gd name="connsiteY5" fmla="*/ 0 h 1217631"/>
              <a:gd name="connsiteX6" fmla="*/ 2713789 w 2713789"/>
              <a:gd name="connsiteY6" fmla="*/ 117204 h 1217631"/>
              <a:gd name="connsiteX7" fmla="*/ 2713789 w 2713789"/>
              <a:gd name="connsiteY7" fmla="*/ 410206 h 1217631"/>
              <a:gd name="connsiteX8" fmla="*/ 2713789 w 2713789"/>
              <a:gd name="connsiteY8" fmla="*/ 410206 h 1217631"/>
              <a:gd name="connsiteX9" fmla="*/ 2713789 w 2713789"/>
              <a:gd name="connsiteY9" fmla="*/ 586009 h 1217631"/>
              <a:gd name="connsiteX10" fmla="*/ 2713789 w 2713789"/>
              <a:gd name="connsiteY10" fmla="*/ 586007 h 1217631"/>
              <a:gd name="connsiteX11" fmla="*/ 2596585 w 2713789"/>
              <a:gd name="connsiteY11" fmla="*/ 703211 h 1217631"/>
              <a:gd name="connsiteX12" fmla="*/ 2261491 w 2713789"/>
              <a:gd name="connsiteY12" fmla="*/ 703211 h 1217631"/>
              <a:gd name="connsiteX13" fmla="*/ 2631877 w 2713789"/>
              <a:gd name="connsiteY13" fmla="*/ 1217631 h 1217631"/>
              <a:gd name="connsiteX14" fmla="*/ 2116444 w 2713789"/>
              <a:gd name="connsiteY14" fmla="*/ 696861 h 1217631"/>
              <a:gd name="connsiteX15" fmla="*/ 117204 w 2713789"/>
              <a:gd name="connsiteY15" fmla="*/ 703211 h 1217631"/>
              <a:gd name="connsiteX16" fmla="*/ 0 w 2713789"/>
              <a:gd name="connsiteY16" fmla="*/ 586007 h 1217631"/>
              <a:gd name="connsiteX17" fmla="*/ 0 w 2713789"/>
              <a:gd name="connsiteY17" fmla="*/ 586009 h 1217631"/>
              <a:gd name="connsiteX18" fmla="*/ 0 w 2713789"/>
              <a:gd name="connsiteY18" fmla="*/ 410206 h 1217631"/>
              <a:gd name="connsiteX19" fmla="*/ 0 w 2713789"/>
              <a:gd name="connsiteY19" fmla="*/ 410206 h 1217631"/>
              <a:gd name="connsiteX20" fmla="*/ 0 w 2713789"/>
              <a:gd name="connsiteY20" fmla="*/ 117204 h 1217631"/>
              <a:gd name="connsiteX0" fmla="*/ 0 w 2713789"/>
              <a:gd name="connsiteY0" fmla="*/ 117204 h 1041408"/>
              <a:gd name="connsiteX1" fmla="*/ 117204 w 2713789"/>
              <a:gd name="connsiteY1" fmla="*/ 0 h 1041408"/>
              <a:gd name="connsiteX2" fmla="*/ 1583044 w 2713789"/>
              <a:gd name="connsiteY2" fmla="*/ 0 h 1041408"/>
              <a:gd name="connsiteX3" fmla="*/ 1583044 w 2713789"/>
              <a:gd name="connsiteY3" fmla="*/ 0 h 1041408"/>
              <a:gd name="connsiteX4" fmla="*/ 2261491 w 2713789"/>
              <a:gd name="connsiteY4" fmla="*/ 0 h 1041408"/>
              <a:gd name="connsiteX5" fmla="*/ 2596585 w 2713789"/>
              <a:gd name="connsiteY5" fmla="*/ 0 h 1041408"/>
              <a:gd name="connsiteX6" fmla="*/ 2713789 w 2713789"/>
              <a:gd name="connsiteY6" fmla="*/ 117204 h 1041408"/>
              <a:gd name="connsiteX7" fmla="*/ 2713789 w 2713789"/>
              <a:gd name="connsiteY7" fmla="*/ 410206 h 1041408"/>
              <a:gd name="connsiteX8" fmla="*/ 2713789 w 2713789"/>
              <a:gd name="connsiteY8" fmla="*/ 410206 h 1041408"/>
              <a:gd name="connsiteX9" fmla="*/ 2713789 w 2713789"/>
              <a:gd name="connsiteY9" fmla="*/ 586009 h 1041408"/>
              <a:gd name="connsiteX10" fmla="*/ 2713789 w 2713789"/>
              <a:gd name="connsiteY10" fmla="*/ 586007 h 1041408"/>
              <a:gd name="connsiteX11" fmla="*/ 2596585 w 2713789"/>
              <a:gd name="connsiteY11" fmla="*/ 703211 h 1041408"/>
              <a:gd name="connsiteX12" fmla="*/ 2261491 w 2713789"/>
              <a:gd name="connsiteY12" fmla="*/ 703211 h 1041408"/>
              <a:gd name="connsiteX13" fmla="*/ 2507506 w 2713789"/>
              <a:gd name="connsiteY13" fmla="*/ 1041408 h 1041408"/>
              <a:gd name="connsiteX14" fmla="*/ 2116444 w 2713789"/>
              <a:gd name="connsiteY14" fmla="*/ 696861 h 1041408"/>
              <a:gd name="connsiteX15" fmla="*/ 117204 w 2713789"/>
              <a:gd name="connsiteY15" fmla="*/ 703211 h 1041408"/>
              <a:gd name="connsiteX16" fmla="*/ 0 w 2713789"/>
              <a:gd name="connsiteY16" fmla="*/ 586007 h 1041408"/>
              <a:gd name="connsiteX17" fmla="*/ 0 w 2713789"/>
              <a:gd name="connsiteY17" fmla="*/ 586009 h 1041408"/>
              <a:gd name="connsiteX18" fmla="*/ 0 w 2713789"/>
              <a:gd name="connsiteY18" fmla="*/ 410206 h 1041408"/>
              <a:gd name="connsiteX19" fmla="*/ 0 w 2713789"/>
              <a:gd name="connsiteY19" fmla="*/ 410206 h 1041408"/>
              <a:gd name="connsiteX20" fmla="*/ 0 w 2713789"/>
              <a:gd name="connsiteY20" fmla="*/ 117204 h 10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3789" h="1041408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583044" y="0"/>
                </a:lnTo>
                <a:lnTo>
                  <a:pt x="1583044" y="0"/>
                </a:lnTo>
                <a:lnTo>
                  <a:pt x="2261491" y="0"/>
                </a:lnTo>
                <a:lnTo>
                  <a:pt x="2596585" y="0"/>
                </a:lnTo>
                <a:cubicBezTo>
                  <a:pt x="2661315" y="0"/>
                  <a:pt x="2713789" y="52474"/>
                  <a:pt x="2713789" y="117204"/>
                </a:cubicBezTo>
                <a:lnTo>
                  <a:pt x="2713789" y="410206"/>
                </a:lnTo>
                <a:lnTo>
                  <a:pt x="2713789" y="410206"/>
                </a:lnTo>
                <a:lnTo>
                  <a:pt x="2713789" y="586009"/>
                </a:lnTo>
                <a:lnTo>
                  <a:pt x="2713789" y="586007"/>
                </a:lnTo>
                <a:cubicBezTo>
                  <a:pt x="2713789" y="650737"/>
                  <a:pt x="2661315" y="703211"/>
                  <a:pt x="2596585" y="703211"/>
                </a:cubicBezTo>
                <a:lnTo>
                  <a:pt x="2261491" y="703211"/>
                </a:lnTo>
                <a:lnTo>
                  <a:pt x="2507506" y="1041408"/>
                </a:lnTo>
                <a:lnTo>
                  <a:pt x="2116444" y="69686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78B64E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4D7A405-33A4-40A6-9F88-2E1814C8E281}"/>
              </a:ext>
            </a:extLst>
          </p:cNvPr>
          <p:cNvSpPr/>
          <p:nvPr/>
        </p:nvSpPr>
        <p:spPr>
          <a:xfrm>
            <a:off x="4988545" y="1798439"/>
            <a:ext cx="3709358" cy="1453029"/>
          </a:xfrm>
          <a:custGeom>
            <a:avLst/>
            <a:gdLst>
              <a:gd name="connsiteX0" fmla="*/ 0 w 3272118"/>
              <a:gd name="connsiteY0" fmla="*/ 117204 h 703211"/>
              <a:gd name="connsiteX1" fmla="*/ 117204 w 3272118"/>
              <a:gd name="connsiteY1" fmla="*/ 0 h 703211"/>
              <a:gd name="connsiteX2" fmla="*/ 1908736 w 3272118"/>
              <a:gd name="connsiteY2" fmla="*/ 0 h 703211"/>
              <a:gd name="connsiteX3" fmla="*/ 1908736 w 3272118"/>
              <a:gd name="connsiteY3" fmla="*/ 0 h 703211"/>
              <a:gd name="connsiteX4" fmla="*/ 2726765 w 3272118"/>
              <a:gd name="connsiteY4" fmla="*/ 0 h 703211"/>
              <a:gd name="connsiteX5" fmla="*/ 3154914 w 3272118"/>
              <a:gd name="connsiteY5" fmla="*/ 0 h 703211"/>
              <a:gd name="connsiteX6" fmla="*/ 3272118 w 3272118"/>
              <a:gd name="connsiteY6" fmla="*/ 117204 h 703211"/>
              <a:gd name="connsiteX7" fmla="*/ 3272118 w 3272118"/>
              <a:gd name="connsiteY7" fmla="*/ 410206 h 703211"/>
              <a:gd name="connsiteX8" fmla="*/ 3272118 w 3272118"/>
              <a:gd name="connsiteY8" fmla="*/ 410206 h 703211"/>
              <a:gd name="connsiteX9" fmla="*/ 3272118 w 3272118"/>
              <a:gd name="connsiteY9" fmla="*/ 586009 h 703211"/>
              <a:gd name="connsiteX10" fmla="*/ 3272118 w 3272118"/>
              <a:gd name="connsiteY10" fmla="*/ 586007 h 703211"/>
              <a:gd name="connsiteX11" fmla="*/ 3154914 w 3272118"/>
              <a:gd name="connsiteY11" fmla="*/ 703211 h 703211"/>
              <a:gd name="connsiteX12" fmla="*/ 2726765 w 3272118"/>
              <a:gd name="connsiteY12" fmla="*/ 703211 h 703211"/>
              <a:gd name="connsiteX13" fmla="*/ 1724537 w 3272118"/>
              <a:gd name="connsiteY13" fmla="*/ 1101460 h 703211"/>
              <a:gd name="connsiteX14" fmla="*/ 1908736 w 3272118"/>
              <a:gd name="connsiteY14" fmla="*/ 703211 h 703211"/>
              <a:gd name="connsiteX15" fmla="*/ 117204 w 3272118"/>
              <a:gd name="connsiteY15" fmla="*/ 703211 h 703211"/>
              <a:gd name="connsiteX16" fmla="*/ 0 w 3272118"/>
              <a:gd name="connsiteY16" fmla="*/ 586007 h 703211"/>
              <a:gd name="connsiteX17" fmla="*/ 0 w 3272118"/>
              <a:gd name="connsiteY17" fmla="*/ 586009 h 703211"/>
              <a:gd name="connsiteX18" fmla="*/ 0 w 3272118"/>
              <a:gd name="connsiteY18" fmla="*/ 410206 h 703211"/>
              <a:gd name="connsiteX19" fmla="*/ 0 w 3272118"/>
              <a:gd name="connsiteY19" fmla="*/ 410206 h 703211"/>
              <a:gd name="connsiteX20" fmla="*/ 0 w 3272118"/>
              <a:gd name="connsiteY20" fmla="*/ 117204 h 703211"/>
              <a:gd name="connsiteX0" fmla="*/ 0 w 3272118"/>
              <a:gd name="connsiteY0" fmla="*/ 117204 h 1101460"/>
              <a:gd name="connsiteX1" fmla="*/ 117204 w 3272118"/>
              <a:gd name="connsiteY1" fmla="*/ 0 h 1101460"/>
              <a:gd name="connsiteX2" fmla="*/ 1908736 w 3272118"/>
              <a:gd name="connsiteY2" fmla="*/ 0 h 1101460"/>
              <a:gd name="connsiteX3" fmla="*/ 1908736 w 3272118"/>
              <a:gd name="connsiteY3" fmla="*/ 0 h 1101460"/>
              <a:gd name="connsiteX4" fmla="*/ 2726765 w 3272118"/>
              <a:gd name="connsiteY4" fmla="*/ 0 h 1101460"/>
              <a:gd name="connsiteX5" fmla="*/ 3154914 w 3272118"/>
              <a:gd name="connsiteY5" fmla="*/ 0 h 1101460"/>
              <a:gd name="connsiteX6" fmla="*/ 3272118 w 3272118"/>
              <a:gd name="connsiteY6" fmla="*/ 117204 h 1101460"/>
              <a:gd name="connsiteX7" fmla="*/ 3272118 w 3272118"/>
              <a:gd name="connsiteY7" fmla="*/ 410206 h 1101460"/>
              <a:gd name="connsiteX8" fmla="*/ 3272118 w 3272118"/>
              <a:gd name="connsiteY8" fmla="*/ 410206 h 1101460"/>
              <a:gd name="connsiteX9" fmla="*/ 3272118 w 3272118"/>
              <a:gd name="connsiteY9" fmla="*/ 586009 h 1101460"/>
              <a:gd name="connsiteX10" fmla="*/ 3272118 w 3272118"/>
              <a:gd name="connsiteY10" fmla="*/ 586007 h 1101460"/>
              <a:gd name="connsiteX11" fmla="*/ 3154914 w 3272118"/>
              <a:gd name="connsiteY11" fmla="*/ 703211 h 1101460"/>
              <a:gd name="connsiteX12" fmla="*/ 1996515 w 3272118"/>
              <a:gd name="connsiteY12" fmla="*/ 709561 h 1101460"/>
              <a:gd name="connsiteX13" fmla="*/ 1724537 w 3272118"/>
              <a:gd name="connsiteY13" fmla="*/ 1101460 h 1101460"/>
              <a:gd name="connsiteX14" fmla="*/ 1908736 w 3272118"/>
              <a:gd name="connsiteY14" fmla="*/ 703211 h 1101460"/>
              <a:gd name="connsiteX15" fmla="*/ 117204 w 3272118"/>
              <a:gd name="connsiteY15" fmla="*/ 703211 h 1101460"/>
              <a:gd name="connsiteX16" fmla="*/ 0 w 3272118"/>
              <a:gd name="connsiteY16" fmla="*/ 586007 h 1101460"/>
              <a:gd name="connsiteX17" fmla="*/ 0 w 3272118"/>
              <a:gd name="connsiteY17" fmla="*/ 586009 h 1101460"/>
              <a:gd name="connsiteX18" fmla="*/ 0 w 3272118"/>
              <a:gd name="connsiteY18" fmla="*/ 410206 h 1101460"/>
              <a:gd name="connsiteX19" fmla="*/ 0 w 3272118"/>
              <a:gd name="connsiteY19" fmla="*/ 410206 h 1101460"/>
              <a:gd name="connsiteX20" fmla="*/ 0 w 3272118"/>
              <a:gd name="connsiteY20" fmla="*/ 117204 h 11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2118" h="1101460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908736" y="0"/>
                </a:lnTo>
                <a:lnTo>
                  <a:pt x="1908736" y="0"/>
                </a:lnTo>
                <a:lnTo>
                  <a:pt x="2726765" y="0"/>
                </a:lnTo>
                <a:lnTo>
                  <a:pt x="3154914" y="0"/>
                </a:lnTo>
                <a:cubicBezTo>
                  <a:pt x="3219644" y="0"/>
                  <a:pt x="3272118" y="52474"/>
                  <a:pt x="3272118" y="117204"/>
                </a:cubicBezTo>
                <a:lnTo>
                  <a:pt x="3272118" y="410206"/>
                </a:lnTo>
                <a:lnTo>
                  <a:pt x="3272118" y="410206"/>
                </a:lnTo>
                <a:lnTo>
                  <a:pt x="3272118" y="586009"/>
                </a:lnTo>
                <a:lnTo>
                  <a:pt x="3272118" y="586007"/>
                </a:lnTo>
                <a:cubicBezTo>
                  <a:pt x="3272118" y="650737"/>
                  <a:pt x="3219644" y="703211"/>
                  <a:pt x="3154914" y="703211"/>
                </a:cubicBezTo>
                <a:lnTo>
                  <a:pt x="1996515" y="709561"/>
                </a:lnTo>
                <a:lnTo>
                  <a:pt x="1724537" y="1101460"/>
                </a:lnTo>
                <a:lnTo>
                  <a:pt x="1908736" y="70321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906" y="1855321"/>
            <a:ext cx="392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538" y="1810478"/>
            <a:ext cx="346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400" i="1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</a:t>
            </a:r>
            <a:r>
              <a:rPr lang="vi-VN" altLang="zh-CN" sz="2400" i="1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?</a:t>
            </a:r>
            <a:endParaRPr lang="zh-CN" alt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522" y="3544907"/>
            <a:ext cx="4482625" cy="2833426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864" y="1389757"/>
            <a:ext cx="4675861" cy="263151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1711" y="84254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59376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dắt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nương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828" y="3082095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be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cây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trẻ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hay.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274" y="460039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Minh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58002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308209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60039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9274" y="42906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55" y="13135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err="1">
                <a:latin typeface="Arial-SGK-TV" pitchFamily="2" charset="0"/>
                <a:cs typeface="Arial-SGK-TV" pitchFamily="2" charset="0"/>
              </a:rPr>
              <a:t>Trích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38 L 0.29688 -0.011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139 L 0.1033 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2542390" y="384863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1005077" y="5782538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15752" y="3534501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2289526" y="3534501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967131" y="4780459"/>
            <a:ext cx="2245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3271735" y="4778876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01616" y="5098668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1064567" y="5443647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Tô chữ hoa: A, Ă, Â.</a:t>
            </a:r>
            <a:endParaRPr lang="zh-CN" alt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362953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Viết: nước Anh.</a:t>
            </a:r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12" t="45448" r="23494" b="29063"/>
          <a:stretch/>
        </p:blipFill>
        <p:spPr>
          <a:xfrm>
            <a:off x="1213198" y="3018622"/>
            <a:ext cx="6717604" cy="22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B78BE-5791-4308-9995-124480F8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08" y="617383"/>
            <a:ext cx="4359919" cy="371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11D6B-726E-4920-948E-AF1F94281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844" y="677896"/>
            <a:ext cx="3733906" cy="356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004B0-1186-4031-A55B-0D7434282EB9}"/>
              </a:ext>
            </a:extLst>
          </p:cNvPr>
          <p:cNvSpPr txBox="1"/>
          <p:nvPr/>
        </p:nvSpPr>
        <p:spPr>
          <a:xfrm>
            <a:off x="511163" y="4427954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Nhái bén kể đã đi qua ba hồ sen, có trời xanh,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4A26603-CE27-4B7F-B517-6FC7F6E4C871}"/>
              </a:ext>
            </a:extLst>
          </p:cNvPr>
          <p:cNvSpPr/>
          <p:nvPr/>
        </p:nvSpPr>
        <p:spPr>
          <a:xfrm>
            <a:off x="3423185" y="4866766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08AE7-3108-479C-9CA3-28E13528F872}"/>
              </a:ext>
            </a:extLst>
          </p:cNvPr>
          <p:cNvSpPr txBox="1"/>
          <p:nvPr/>
        </p:nvSpPr>
        <p:spPr>
          <a:xfrm>
            <a:off x="4306573" y="476325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2D9F1-F224-4BC1-B64B-FF592C7364F6}"/>
              </a:ext>
            </a:extLst>
          </p:cNvPr>
          <p:cNvSpPr/>
          <p:nvPr/>
        </p:nvSpPr>
        <p:spPr>
          <a:xfrm>
            <a:off x="3401336" y="4786092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3FCAE-09CD-40C3-AC79-C8A316A311C7}"/>
              </a:ext>
            </a:extLst>
          </p:cNvPr>
          <p:cNvSpPr/>
          <p:nvPr/>
        </p:nvSpPr>
        <p:spPr>
          <a:xfrm>
            <a:off x="1253927" y="5144229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hoa sen nở.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471FF-EDE1-4465-92C5-BE49CA873723}"/>
              </a:ext>
            </a:extLst>
          </p:cNvPr>
          <p:cNvSpPr/>
          <p:nvPr/>
        </p:nvSpPr>
        <p:spPr>
          <a:xfrm>
            <a:off x="511163" y="5144228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biếc,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1629B-8804-4FDC-86A7-31B476BBCFFE}"/>
              </a:ext>
            </a:extLst>
          </p:cNvPr>
          <p:cNvSpPr txBox="1"/>
          <p:nvPr/>
        </p:nvSpPr>
        <p:spPr>
          <a:xfrm>
            <a:off x="5158359" y="4427953"/>
            <a:ext cx="39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Bà đã già,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1C453C87-04E4-4C70-9D01-09A225D8E895}"/>
              </a:ext>
            </a:extLst>
          </p:cNvPr>
          <p:cNvSpPr/>
          <p:nvPr/>
        </p:nvSpPr>
        <p:spPr>
          <a:xfrm>
            <a:off x="6710043" y="4464227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8613A6-89D6-492F-9ADA-E2FA9F607C84}"/>
              </a:ext>
            </a:extLst>
          </p:cNvPr>
          <p:cNvSpPr txBox="1"/>
          <p:nvPr/>
        </p:nvSpPr>
        <p:spPr>
          <a:xfrm>
            <a:off x="7627051" y="442795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0A95C-75AD-496A-AD5A-D08EDE981DA0}"/>
              </a:ext>
            </a:extLst>
          </p:cNvPr>
          <p:cNvSpPr/>
          <p:nvPr/>
        </p:nvSpPr>
        <p:spPr>
          <a:xfrm>
            <a:off x="6579282" y="4427953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còng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FC6CFC-23B7-4772-8836-22B568A0588C}"/>
              </a:ext>
            </a:extLst>
          </p:cNvPr>
          <p:cNvSpPr/>
          <p:nvPr/>
        </p:nvSpPr>
        <p:spPr>
          <a:xfrm>
            <a:off x="5170626" y="4834774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tóc bạc.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072F9-5860-4B95-BE7F-CA2C065E3D89}"/>
              </a:ext>
            </a:extLst>
          </p:cNvPr>
          <p:cNvSpPr txBox="1"/>
          <p:nvPr/>
        </p:nvSpPr>
        <p:spPr>
          <a:xfrm>
            <a:off x="2181100" y="5860504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6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</TotalTime>
  <Words>357</Words>
  <Application>Microsoft Office PowerPoint</Application>
  <PresentationFormat>On-screen Show (4:3)</PresentationFormat>
  <Paragraphs>84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89</cp:revision>
  <dcterms:created xsi:type="dcterms:W3CDTF">2019-11-27T07:37:57Z</dcterms:created>
  <dcterms:modified xsi:type="dcterms:W3CDTF">2025-05-09T09:08:44Z</dcterms:modified>
</cp:coreProperties>
</file>