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15"/>
  </p:notesMasterIdLst>
  <p:sldIdLst>
    <p:sldId id="256" r:id="rId2"/>
    <p:sldId id="269" r:id="rId3"/>
    <p:sldId id="266" r:id="rId4"/>
    <p:sldId id="279" r:id="rId5"/>
    <p:sldId id="280" r:id="rId6"/>
    <p:sldId id="281" r:id="rId7"/>
    <p:sldId id="278" r:id="rId8"/>
    <p:sldId id="260" r:id="rId9"/>
    <p:sldId id="273" r:id="rId10"/>
    <p:sldId id="262" r:id="rId11"/>
    <p:sldId id="272" r:id="rId12"/>
    <p:sldId id="268" r:id="rId13"/>
    <p:sldId id="265" r:id="rId14"/>
  </p:sldIdLst>
  <p:sldSz cx="12192000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SGK-TV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DD09E"/>
    <a:srgbClr val="78CDD1"/>
    <a:srgbClr val="FFFFFF"/>
    <a:srgbClr val="0CAE4C"/>
    <a:srgbClr val="D3EAD4"/>
    <a:srgbClr val="1D90D0"/>
    <a:srgbClr val="F7931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11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8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82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82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82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189B-8FC2-49C8-B672-E11AC4F9A8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BE584-637A-4644-A6BB-ED503EC22F4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72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301" y="349873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7" y="107323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52" y="1224942"/>
            <a:ext cx="8689096" cy="4956759"/>
          </a:xfrm>
          <a:prstGeom prst="roundRect">
            <a:avLst>
              <a:gd name="adj" fmla="val 0"/>
            </a:avLst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7244" y="394387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1108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9636" y="625219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558" y="1361225"/>
            <a:ext cx="11542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74320" algn="just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28713" y="5800226"/>
            <a:ext cx="4942869" cy="724478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4" y="5568687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5544726" y="5618909"/>
            <a:ext cx="562685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Giờra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7244" y="394387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1108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518" y="984069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13A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3415" y="3027348"/>
            <a:ext cx="6005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up  </a:t>
            </a:r>
            <a:r>
              <a:rPr lang="en-US" sz="8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8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8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8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110899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018" y="330160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>
                <a:latin typeface="Arial-SGK-TV" pitchFamily="2" charset="0"/>
                <a:cs typeface="Arial-SGK-TV" pitchFamily="2" charset="0"/>
              </a:rPr>
              <a:t>Hỏi – đáp về các loài cây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89500"/>
              </p:ext>
            </p:extLst>
          </p:nvPr>
        </p:nvGraphicFramePr>
        <p:xfrm>
          <a:off x="2581565" y="2771775"/>
          <a:ext cx="3428824" cy="933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181350" y="2732263"/>
            <a:ext cx="952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b="1" dirty="0">
                <a:latin typeface="Tahoma" pitchFamily="34" charset="0"/>
                <a:cs typeface="Tahoma" pitchFamily="34" charset="0"/>
              </a:rPr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7001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64794" y="369711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9850" y="1425806"/>
            <a:ext cx="34353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b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úp</a:t>
            </a:r>
            <a:r>
              <a:rPr lang="en-US" sz="5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sen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823091" y="2483304"/>
            <a:ext cx="173736" cy="202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4467371" y="2732263"/>
            <a:ext cx="112883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6" y="3994078"/>
            <a:ext cx="26796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b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úp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709" y="989274"/>
            <a:ext cx="4184074" cy="48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1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9884"/>
              </p:ext>
            </p:extLst>
          </p:nvPr>
        </p:nvGraphicFramePr>
        <p:xfrm>
          <a:off x="2141817" y="2771775"/>
          <a:ext cx="3868572" cy="933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706256" y="2732263"/>
            <a:ext cx="1052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b="1" dirty="0">
                <a:latin typeface="Tahoma" pitchFamily="34" charset="0"/>
                <a:cs typeface="Tahoma" pitchFamily="34" charset="0"/>
              </a:rPr>
              <a:t>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7001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64794" y="369711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5055" y="1425806"/>
            <a:ext cx="42487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err="1">
                <a:latin typeface="Tahoma" pitchFamily="34" charset="0"/>
                <a:cs typeface="Tahoma" pitchFamily="34" charset="0"/>
              </a:rPr>
              <a:t>giàn</a:t>
            </a:r>
            <a:r>
              <a:rPr lang="en-US" sz="5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m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ướp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5292275" y="2453892"/>
            <a:ext cx="173736" cy="202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4119419" y="2732263"/>
            <a:ext cx="16902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ươp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687" y="3994078"/>
            <a:ext cx="33569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m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ướp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945" y="1289173"/>
            <a:ext cx="4257964" cy="42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89500"/>
              </p:ext>
            </p:extLst>
          </p:nvPr>
        </p:nvGraphicFramePr>
        <p:xfrm>
          <a:off x="2581565" y="2771775"/>
          <a:ext cx="3428824" cy="933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181350" y="2732263"/>
            <a:ext cx="952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b="1" dirty="0">
                <a:latin typeface="Tahoma" pitchFamily="34" charset="0"/>
                <a:cs typeface="Tahoma" pitchFamily="34" charset="0"/>
              </a:rPr>
              <a:t>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7001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64794" y="369711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9850" y="1425806"/>
            <a:ext cx="34353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err="1">
                <a:latin typeface="Tahoma" pitchFamily="34" charset="0"/>
                <a:cs typeface="Tahoma" pitchFamily="34" charset="0"/>
              </a:rPr>
              <a:t>rau</a:t>
            </a:r>
            <a:r>
              <a:rPr lang="en-US" sz="5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d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iếp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823091" y="2483304"/>
            <a:ext cx="173736" cy="202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4467370" y="2732263"/>
            <a:ext cx="131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iêp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350" y="3994078"/>
            <a:ext cx="23843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5800" b="1" dirty="0" err="1">
                <a:latin typeface="Tahoma" pitchFamily="34" charset="0"/>
                <a:cs typeface="Tahoma" pitchFamily="34" charset="0"/>
              </a:rPr>
              <a:t>d</a:t>
            </a:r>
            <a:r>
              <a:rPr lang="en-US" sz="5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iếp</a:t>
            </a:r>
            <a:endParaRPr lang="en-US" sz="5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5201" y="1289173"/>
            <a:ext cx="4373417" cy="44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884024" y="324883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25614" y="3246462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8939848" y="3228002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7884347" y="3208762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d</a:t>
            </a:r>
            <a:endParaRPr lang="en-US" sz="40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991182" y="324883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6047006" y="3228002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4987257" y="3206496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3265693" y="3216021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5613" y="3242652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4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3549711" y="3226651"/>
            <a:ext cx="1058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8060" y="2010276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úp</a:t>
            </a:r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40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7001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64794" y="369711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58936" y="2022360"/>
            <a:ext cx="2810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giàn m</a:t>
            </a:r>
            <a:r>
              <a:rPr lang="en-US" sz="4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623284" y="3058307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78326" y="2015471"/>
            <a:ext cx="216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rau d</a:t>
            </a:r>
            <a:r>
              <a:rPr lang="en-US" sz="4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iếp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337154" y="3060058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690219" y="303412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69933" y="4475028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úp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5502" y="4475028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2642" y="4475028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iếp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2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05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7001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4794" y="369711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0" y="2122814"/>
            <a:ext cx="4091709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ướp</a:t>
            </a:r>
            <a:r>
              <a:rPr lang="en-US" sz="4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cờ</a:t>
            </a:r>
            <a:endParaRPr lang="en-US" sz="4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52688" y="2103408"/>
            <a:ext cx="3320039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ụp</a:t>
            </a:r>
            <a:r>
              <a:rPr lang="en-US" sz="48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đèn</a:t>
            </a:r>
            <a:endParaRPr lang="en-US" sz="4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564795" y="3959022"/>
            <a:ext cx="3207932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iếp</a:t>
            </a:r>
            <a:r>
              <a:rPr lang="en-US" sz="48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viên</a:t>
            </a:r>
            <a:endParaRPr lang="en-US" sz="48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1" y="3959022"/>
            <a:ext cx="3990108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4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8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iệp</a:t>
            </a:r>
            <a:endParaRPr lang="en-US" sz="48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3293666"/>
            <a:ext cx="3749963" cy="202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73" y="3222114"/>
            <a:ext cx="3966038" cy="209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10" y="306371"/>
            <a:ext cx="5266602" cy="23750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1783" y="5597090"/>
            <a:ext cx="4443628" cy="711346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33069" y="2655038"/>
            <a:ext cx="4246298" cy="638628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77" y="989274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91" y="111573"/>
            <a:ext cx="706933" cy="713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30939" y="30637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82328" y="5525538"/>
            <a:ext cx="3823853" cy="638628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9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149</Words>
  <Application>Microsoft Office PowerPoint</Application>
  <PresentationFormat>Widescreen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Tahoma</vt:lpstr>
      <vt:lpstr>Arial Rounded MT Bold</vt:lpstr>
      <vt:lpstr>Calibri</vt:lpstr>
      <vt:lpstr>Calibri Light</vt:lpstr>
      <vt:lpstr>Arial-SGK-TV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251</cp:revision>
  <dcterms:created xsi:type="dcterms:W3CDTF">2019-12-10T02:20:27Z</dcterms:created>
  <dcterms:modified xsi:type="dcterms:W3CDTF">2024-11-27T13:36:16Z</dcterms:modified>
</cp:coreProperties>
</file>