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61" r:id="rId4"/>
    <p:sldId id="259" r:id="rId5"/>
    <p:sldId id="280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009F4F"/>
    <a:srgbClr val="FFC000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0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19A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3215" y="3126322"/>
            <a:ext cx="4937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7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938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Kể cho bạn nghe điều em thích nhất trong ngày đầu tiên </a:t>
            </a:r>
          </a:p>
          <a:p>
            <a:r>
              <a:rPr lang="en-US" sz="2400">
                <a:latin typeface="Arial-SGK-TV" pitchFamily="2" charset="0"/>
                <a:cs typeface="Arial-SGK-TV" pitchFamily="2" charset="0"/>
              </a:rPr>
              <a:t>tới trường.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A3BC5-D9BD-4308-9A52-D33B8635E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34" y="4180882"/>
            <a:ext cx="3026932" cy="2238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60D40-B5D7-4532-A55B-61BBB14AB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46" y="1942756"/>
            <a:ext cx="1872220" cy="2238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7" y="1856988"/>
            <a:ext cx="2928118" cy="22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622" y="1537121"/>
            <a:ext cx="6743723" cy="4543518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2477" y="492736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Ngày em tới trường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209" y="951548"/>
            <a:ext cx="7852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chị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dắt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Tí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 Qua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mùi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chị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Tí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564" y="1649687"/>
            <a:ext cx="4800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   ‒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Thu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khai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giảng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just"/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Tí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Chắc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nghiêm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”.</a:t>
            </a:r>
          </a:p>
          <a:p>
            <a:pPr algn="just"/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    2.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nhiệt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cờ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rỡ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Tí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dành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1.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giọng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cất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5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200" spc="-50" dirty="0"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444" y="4333104"/>
            <a:ext cx="7649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spc="-50">
                <a:latin typeface="Arial-SGK-TV" pitchFamily="2" charset="0"/>
                <a:cs typeface="Arial-SGK-TV" pitchFamily="2" charset="0"/>
              </a:rPr>
              <a:t>                                              ‒ Em là học sinh lớp 1A phải không? Thầy dạy lớp 1A. Em tên là gì?</a:t>
            </a:r>
          </a:p>
          <a:p>
            <a:pPr algn="just"/>
            <a:r>
              <a:rPr lang="en-US" sz="2200" spc="-50">
                <a:latin typeface="Arial-SGK-TV" pitchFamily="2" charset="0"/>
                <a:cs typeface="Arial-SGK-TV" pitchFamily="2" charset="0"/>
              </a:rPr>
              <a:t>    Tí chăm chú nhìn gương mặt hiền hậu, đôi mắt sáng của thầy, rồi mạnh dạn nói:</a:t>
            </a:r>
          </a:p>
          <a:p>
            <a:pPr algn="just"/>
            <a:r>
              <a:rPr lang="en-US" altLang="zh-CN" sz="2200" spc="-50">
                <a:latin typeface="Arial-SGK-TV" pitchFamily="2" charset="0"/>
                <a:cs typeface="Arial-SGK-TV" pitchFamily="2" charset="0"/>
              </a:rPr>
              <a:t>‒ Thưa thầy, em tên là Nguyễn Văn Thắng, không phải cu Tí ạ!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8862" y="6019976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>
                <a:latin typeface="Arial-SGK-TV" pitchFamily="2" charset="0"/>
                <a:cs typeface="Arial-SGK-TV" pitchFamily="2" charset="0"/>
              </a:rPr>
              <a:t>Lê Phương Liên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24583 -0.07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38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82477" y="492736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Ngày em tới trường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209" y="951548"/>
            <a:ext cx="7852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1. Hôm nay chị Thắm dắt Tí đến trường mới. Qua cánh đồng thơm mùi lúa chín, chị nói với Tí: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564" y="1649687"/>
            <a:ext cx="4800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50">
                <a:latin typeface="Arial-SGK-TV" pitchFamily="2" charset="0"/>
                <a:cs typeface="Arial-SGK-TV" pitchFamily="2" charset="0"/>
              </a:rPr>
              <a:t>  ‒ Thầy Thu sẽ dạy lớp em. Thầy dạy lớp 1 lâu năm nhất trường. Thầy sẽ đánh trống trong lễ khai giảng đấy!</a:t>
            </a:r>
          </a:p>
          <a:p>
            <a:pPr algn="just"/>
            <a:r>
              <a:rPr lang="en-US" sz="2200" spc="-50">
                <a:latin typeface="Arial-SGK-TV" pitchFamily="2" charset="0"/>
                <a:cs typeface="Arial-SGK-TV" pitchFamily="2" charset="0"/>
              </a:rPr>
              <a:t>    Tí nghĩ: “Chắc thầy nghiêm lắm”.</a:t>
            </a:r>
          </a:p>
          <a:p>
            <a:pPr algn="just"/>
            <a:r>
              <a:rPr lang="en-US" sz="2200" spc="-50">
                <a:latin typeface="Arial-SGK-TV" pitchFamily="2" charset="0"/>
                <a:cs typeface="Arial-SGK-TV" pitchFamily="2" charset="0"/>
              </a:rPr>
              <a:t>     2. Trường thật náo nhiệt, cờ hoa rực rỡ. Tí đứng im ở chỗ dành cho học sinh lớp 1. Một giọng nói nhẹ nhàng bỗng cất lên:</a:t>
            </a:r>
            <a:endParaRPr lang="en-US" sz="2200" spc="-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444" y="4333104"/>
            <a:ext cx="7649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spc="-50">
                <a:latin typeface="Arial-SGK-TV" pitchFamily="2" charset="0"/>
                <a:cs typeface="Arial-SGK-TV" pitchFamily="2" charset="0"/>
              </a:rPr>
              <a:t>                                              ‒ Em là học sinh lớp 1A phải không? Thầy dạy lớp 1A. Em tên là gì?</a:t>
            </a:r>
          </a:p>
          <a:p>
            <a:pPr algn="just"/>
            <a:r>
              <a:rPr lang="en-US" sz="2200" spc="-50">
                <a:latin typeface="Arial-SGK-TV" pitchFamily="2" charset="0"/>
                <a:cs typeface="Arial-SGK-TV" pitchFamily="2" charset="0"/>
              </a:rPr>
              <a:t>    Tí chăm chú nhìn gương mặt hiền hậu, đôi mắt sáng của thầy, rồi mạnh dạn nói:</a:t>
            </a:r>
          </a:p>
          <a:p>
            <a:pPr algn="just"/>
            <a:r>
              <a:rPr lang="en-US" altLang="zh-CN" sz="2200" spc="-50">
                <a:latin typeface="Arial-SGK-TV" pitchFamily="2" charset="0"/>
                <a:cs typeface="Arial-SGK-TV" pitchFamily="2" charset="0"/>
              </a:rPr>
              <a:t>‒ Thưa thầy, em tên là Nguyễn Văn Thắng, không phải cu Tí ạ!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8862" y="6019976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>
                <a:latin typeface="Arial-SGK-TV" pitchFamily="2" charset="0"/>
                <a:cs typeface="Arial-SGK-TV" pitchFamily="2" charset="0"/>
              </a:rPr>
              <a:t>Lê Phương Liên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C1EFA-BE19-43BE-91D3-CE27F3F7C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0" y="1926289"/>
            <a:ext cx="3572319" cy="2406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5CE41D-D64C-4EA4-9EC3-5C9E75DBD63D}"/>
              </a:ext>
            </a:extLst>
          </p:cNvPr>
          <p:cNvCxnSpPr>
            <a:cxnSpLocks/>
          </p:cNvCxnSpPr>
          <p:nvPr/>
        </p:nvCxnSpPr>
        <p:spPr>
          <a:xfrm>
            <a:off x="2522171" y="1312662"/>
            <a:ext cx="38651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FCB5AC-0833-495B-806C-8F0559E91896}"/>
              </a:ext>
            </a:extLst>
          </p:cNvPr>
          <p:cNvCxnSpPr>
            <a:cxnSpLocks/>
          </p:cNvCxnSpPr>
          <p:nvPr/>
        </p:nvCxnSpPr>
        <p:spPr>
          <a:xfrm>
            <a:off x="4898862" y="3719687"/>
            <a:ext cx="3660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044982-861C-4C12-A7B4-5611043D4E0A}"/>
              </a:ext>
            </a:extLst>
          </p:cNvPr>
          <p:cNvCxnSpPr>
            <a:cxnSpLocks/>
          </p:cNvCxnSpPr>
          <p:nvPr/>
        </p:nvCxnSpPr>
        <p:spPr>
          <a:xfrm>
            <a:off x="3981176" y="4022245"/>
            <a:ext cx="11892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743DC6-975D-4AA2-90C9-AB8340B3E779}"/>
              </a:ext>
            </a:extLst>
          </p:cNvPr>
          <p:cNvCxnSpPr>
            <a:cxnSpLocks/>
          </p:cNvCxnSpPr>
          <p:nvPr/>
        </p:nvCxnSpPr>
        <p:spPr>
          <a:xfrm>
            <a:off x="2522171" y="6071140"/>
            <a:ext cx="3421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522" y="2206860"/>
            <a:ext cx="753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Tí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gương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hiền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hậu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dạn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457200" algn="just"/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‒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Thưa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Văn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cu </a:t>
            </a:r>
            <a:r>
              <a:rPr lang="en-US" altLang="zh-CN" sz="2400" spc="-50" dirty="0" err="1">
                <a:latin typeface="Arial-SGK-TV" pitchFamily="2" charset="0"/>
                <a:cs typeface="Arial-SGK-TV" pitchFamily="2" charset="0"/>
              </a:rPr>
              <a:t>Tí</a:t>
            </a:r>
            <a:r>
              <a:rPr lang="en-US" altLang="zh-CN" sz="2400" spc="-50" dirty="0">
                <a:latin typeface="Arial-SGK-TV" pitchFamily="2" charset="0"/>
                <a:cs typeface="Arial-SGK-TV" pitchFamily="2" charset="0"/>
              </a:rPr>
              <a:t> ạ!</a:t>
            </a:r>
            <a:endParaRPr lang="en-US" altLang="zh-C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27" y="933562"/>
            <a:ext cx="696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Chép một đoạn trong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Ngày em tới trường</a:t>
            </a:r>
          </a:p>
          <a:p>
            <a:r>
              <a:rPr lang="en-US" sz="2400">
                <a:latin typeface="Arial-SGK-TV" pitchFamily="2" charset="0"/>
                <a:cs typeface="Arial-SGK-TV" pitchFamily="2" charset="0"/>
              </a:rPr>
              <a:t>(từ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Tí chăm chú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… đến hết).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416</Words>
  <Application>Microsoft Office PowerPoint</Application>
  <PresentationFormat>On-screen Show (4:3)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78</cp:revision>
  <dcterms:created xsi:type="dcterms:W3CDTF">2019-11-27T07:37:57Z</dcterms:created>
  <dcterms:modified xsi:type="dcterms:W3CDTF">2025-05-09T09:01:39Z</dcterms:modified>
</cp:coreProperties>
</file>