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72" r:id="rId3"/>
    <p:sldId id="265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08"/>
    <a:srgbClr val="F7931D"/>
    <a:srgbClr val="1D90D0"/>
    <a:srgbClr val="FC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20D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414" y="3027141"/>
            <a:ext cx="843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khó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6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1860" r="3537" b="8704"/>
          <a:stretch/>
        </p:blipFill>
        <p:spPr>
          <a:xfrm>
            <a:off x="609600" y="432287"/>
            <a:ext cx="3895725" cy="2996713"/>
          </a:xfrm>
          <a:prstGeom prst="round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3605859"/>
            <a:ext cx="4562475" cy="2857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8098" r="3607" b="3856"/>
          <a:stretch/>
        </p:blipFill>
        <p:spPr>
          <a:xfrm>
            <a:off x="4505325" y="581026"/>
            <a:ext cx="4102537" cy="27755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9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4134" y="337663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400" b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mẹ</a:t>
            </a:r>
            <a:endParaRPr lang="en-US" sz="2400" b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463" y="2564411"/>
            <a:ext cx="321754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mẹ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xô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hoang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gai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góc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Lũ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ve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kêu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ran.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463" y="4195314"/>
            <a:ext cx="39773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nhạt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sương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bể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canh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mẹ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Khản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lối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mòn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195" y="2564411"/>
            <a:ext cx="322235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Bọ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dừa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dừng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cơm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Cào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cào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ngưng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giã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gạo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Xén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cắt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áo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tìm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2195" y="4195314"/>
            <a:ext cx="3365024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hoang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im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râm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ran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lối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338" y="256441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38" y="419531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9695" y="256441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8487" y="419531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261" y="5831621"/>
            <a:ext cx="549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b="1" dirty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b="1" dirty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b="1" dirty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b="1" dirty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b="1" dirty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b="1" dirty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19396" y="5864074"/>
            <a:ext cx="305241" cy="396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1542" y="564695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0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118</Words>
  <Application>Microsoft Office PowerPoint</Application>
  <PresentationFormat>On-screen Show (4:3)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24</cp:revision>
  <dcterms:created xsi:type="dcterms:W3CDTF">2019-11-29T07:17:09Z</dcterms:created>
  <dcterms:modified xsi:type="dcterms:W3CDTF">2025-05-09T08:58:32Z</dcterms:modified>
</cp:coreProperties>
</file>