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6" r:id="rId3"/>
    <p:sldId id="285" r:id="rId4"/>
    <p:sldId id="308" r:id="rId5"/>
    <p:sldId id="332" r:id="rId6"/>
    <p:sldId id="337" r:id="rId7"/>
    <p:sldId id="336" r:id="rId8"/>
    <p:sldId id="339" r:id="rId9"/>
    <p:sldId id="334" r:id="rId10"/>
    <p:sldId id="335" r:id="rId11"/>
    <p:sldId id="333" r:id="rId12"/>
    <p:sldId id="316" r:id="rId13"/>
    <p:sldId id="327" r:id="rId14"/>
    <p:sldId id="261" r:id="rId15"/>
    <p:sldId id="319" r:id="rId16"/>
    <p:sldId id="340" r:id="rId17"/>
    <p:sldId id="342" r:id="rId18"/>
    <p:sldId id="322" r:id="rId19"/>
    <p:sldId id="344" r:id="rId20"/>
    <p:sldId id="343" r:id="rId21"/>
    <p:sldId id="328" r:id="rId22"/>
    <p:sldId id="345" r:id="rId23"/>
    <p:sldId id="352" r:id="rId24"/>
    <p:sldId id="350" r:id="rId25"/>
    <p:sldId id="351" r:id="rId26"/>
    <p:sldId id="353" r:id="rId27"/>
    <p:sldId id="354" r:id="rId28"/>
    <p:sldId id="355" r:id="rId29"/>
    <p:sldId id="300" r:id="rId30"/>
    <p:sldId id="30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EF2"/>
    <a:srgbClr val="1BAF4B"/>
    <a:srgbClr val="0071BC"/>
    <a:srgbClr val="92D6E3"/>
    <a:srgbClr val="F7931E"/>
    <a:srgbClr val="FAAB4B"/>
    <a:srgbClr val="AAE0FA"/>
    <a:srgbClr val="B0ACD5"/>
    <a:srgbClr val="E1E558"/>
    <a:srgbClr val="BED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5" autoAdjust="0"/>
    <p:restoredTop sz="95332" autoAdjust="0"/>
  </p:normalViewPr>
  <p:slideViewPr>
    <p:cSldViewPr snapToGrid="0">
      <p:cViewPr>
        <p:scale>
          <a:sx n="125" d="100"/>
          <a:sy n="125" d="100"/>
        </p:scale>
        <p:origin x="-600" y="-942"/>
      </p:cViewPr>
      <p:guideLst>
        <p:guide orient="horz" pos="15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8689989-95A0-499E-B91F-95D457F7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28" y="1318545"/>
            <a:ext cx="9144000" cy="536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2" name="Rounded Rectangular Callout 6"/>
          <p:cNvSpPr/>
          <p:nvPr/>
        </p:nvSpPr>
        <p:spPr>
          <a:xfrm>
            <a:off x="6140314" y="829525"/>
            <a:ext cx="2323125" cy="1656256"/>
          </a:xfrm>
          <a:custGeom>
            <a:avLst/>
            <a:gdLst>
              <a:gd name="connsiteX0" fmla="*/ 0 w 1773294"/>
              <a:gd name="connsiteY0" fmla="*/ 207822 h 1246909"/>
              <a:gd name="connsiteX1" fmla="*/ 207822 w 1773294"/>
              <a:gd name="connsiteY1" fmla="*/ 0 h 1246909"/>
              <a:gd name="connsiteX2" fmla="*/ 295549 w 1773294"/>
              <a:gd name="connsiteY2" fmla="*/ 0 h 1246909"/>
              <a:gd name="connsiteX3" fmla="*/ 295549 w 1773294"/>
              <a:gd name="connsiteY3" fmla="*/ 0 h 1246909"/>
              <a:gd name="connsiteX4" fmla="*/ 738873 w 1773294"/>
              <a:gd name="connsiteY4" fmla="*/ 0 h 1246909"/>
              <a:gd name="connsiteX5" fmla="*/ 1565472 w 1773294"/>
              <a:gd name="connsiteY5" fmla="*/ 0 h 1246909"/>
              <a:gd name="connsiteX6" fmla="*/ 1773294 w 1773294"/>
              <a:gd name="connsiteY6" fmla="*/ 207822 h 1246909"/>
              <a:gd name="connsiteX7" fmla="*/ 1773294 w 1773294"/>
              <a:gd name="connsiteY7" fmla="*/ 727364 h 1246909"/>
              <a:gd name="connsiteX8" fmla="*/ 1773294 w 1773294"/>
              <a:gd name="connsiteY8" fmla="*/ 727364 h 1246909"/>
              <a:gd name="connsiteX9" fmla="*/ 1773294 w 1773294"/>
              <a:gd name="connsiteY9" fmla="*/ 1039091 h 1246909"/>
              <a:gd name="connsiteX10" fmla="*/ 1773294 w 1773294"/>
              <a:gd name="connsiteY10" fmla="*/ 1039087 h 1246909"/>
              <a:gd name="connsiteX11" fmla="*/ 1565472 w 1773294"/>
              <a:gd name="connsiteY11" fmla="*/ 1246909 h 1246909"/>
              <a:gd name="connsiteX12" fmla="*/ 738873 w 1773294"/>
              <a:gd name="connsiteY12" fmla="*/ 1246909 h 1246909"/>
              <a:gd name="connsiteX13" fmla="*/ 402201 w 1773294"/>
              <a:gd name="connsiteY13" fmla="*/ 1707056 h 1246909"/>
              <a:gd name="connsiteX14" fmla="*/ 295549 w 1773294"/>
              <a:gd name="connsiteY14" fmla="*/ 1246909 h 1246909"/>
              <a:gd name="connsiteX15" fmla="*/ 207822 w 1773294"/>
              <a:gd name="connsiteY15" fmla="*/ 1246909 h 1246909"/>
              <a:gd name="connsiteX16" fmla="*/ 0 w 1773294"/>
              <a:gd name="connsiteY16" fmla="*/ 1039087 h 1246909"/>
              <a:gd name="connsiteX17" fmla="*/ 0 w 1773294"/>
              <a:gd name="connsiteY17" fmla="*/ 1039091 h 1246909"/>
              <a:gd name="connsiteX18" fmla="*/ 0 w 1773294"/>
              <a:gd name="connsiteY18" fmla="*/ 727364 h 1246909"/>
              <a:gd name="connsiteX19" fmla="*/ 0 w 1773294"/>
              <a:gd name="connsiteY19" fmla="*/ 727364 h 1246909"/>
              <a:gd name="connsiteX20" fmla="*/ 0 w 1773294"/>
              <a:gd name="connsiteY20" fmla="*/ 207822 h 1246909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421373 w 1773294"/>
              <a:gd name="connsiteY12" fmla="*/ 1246909 h 1707056"/>
              <a:gd name="connsiteX13" fmla="*/ 402201 w 1773294"/>
              <a:gd name="connsiteY13" fmla="*/ 1707056 h 1707056"/>
              <a:gd name="connsiteX14" fmla="*/ 295549 w 1773294"/>
              <a:gd name="connsiteY14" fmla="*/ 12469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295549 w 1773294"/>
              <a:gd name="connsiteY14" fmla="*/ 12469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536849 w 1773294"/>
              <a:gd name="connsiteY14" fmla="*/ 12342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549549 w 1773294"/>
              <a:gd name="connsiteY14" fmla="*/ 124055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656256"/>
              <a:gd name="connsiteX1" fmla="*/ 207822 w 1773294"/>
              <a:gd name="connsiteY1" fmla="*/ 0 h 1656256"/>
              <a:gd name="connsiteX2" fmla="*/ 295549 w 1773294"/>
              <a:gd name="connsiteY2" fmla="*/ 0 h 1656256"/>
              <a:gd name="connsiteX3" fmla="*/ 295549 w 1773294"/>
              <a:gd name="connsiteY3" fmla="*/ 0 h 1656256"/>
              <a:gd name="connsiteX4" fmla="*/ 738873 w 1773294"/>
              <a:gd name="connsiteY4" fmla="*/ 0 h 1656256"/>
              <a:gd name="connsiteX5" fmla="*/ 1565472 w 1773294"/>
              <a:gd name="connsiteY5" fmla="*/ 0 h 1656256"/>
              <a:gd name="connsiteX6" fmla="*/ 1773294 w 1773294"/>
              <a:gd name="connsiteY6" fmla="*/ 207822 h 1656256"/>
              <a:gd name="connsiteX7" fmla="*/ 1773294 w 1773294"/>
              <a:gd name="connsiteY7" fmla="*/ 727364 h 1656256"/>
              <a:gd name="connsiteX8" fmla="*/ 1773294 w 1773294"/>
              <a:gd name="connsiteY8" fmla="*/ 727364 h 1656256"/>
              <a:gd name="connsiteX9" fmla="*/ 1773294 w 1773294"/>
              <a:gd name="connsiteY9" fmla="*/ 1039091 h 1656256"/>
              <a:gd name="connsiteX10" fmla="*/ 1773294 w 1773294"/>
              <a:gd name="connsiteY10" fmla="*/ 1039087 h 1656256"/>
              <a:gd name="connsiteX11" fmla="*/ 1565472 w 1773294"/>
              <a:gd name="connsiteY11" fmla="*/ 1246909 h 1656256"/>
              <a:gd name="connsiteX12" fmla="*/ 656323 w 1773294"/>
              <a:gd name="connsiteY12" fmla="*/ 1240559 h 1656256"/>
              <a:gd name="connsiteX13" fmla="*/ 809357 w 1773294"/>
              <a:gd name="connsiteY13" fmla="*/ 1656256 h 1656256"/>
              <a:gd name="connsiteX14" fmla="*/ 549549 w 1773294"/>
              <a:gd name="connsiteY14" fmla="*/ 1240559 h 1656256"/>
              <a:gd name="connsiteX15" fmla="*/ 207822 w 1773294"/>
              <a:gd name="connsiteY15" fmla="*/ 1246909 h 1656256"/>
              <a:gd name="connsiteX16" fmla="*/ 0 w 1773294"/>
              <a:gd name="connsiteY16" fmla="*/ 1039087 h 1656256"/>
              <a:gd name="connsiteX17" fmla="*/ 0 w 1773294"/>
              <a:gd name="connsiteY17" fmla="*/ 1039091 h 1656256"/>
              <a:gd name="connsiteX18" fmla="*/ 0 w 1773294"/>
              <a:gd name="connsiteY18" fmla="*/ 727364 h 1656256"/>
              <a:gd name="connsiteX19" fmla="*/ 0 w 1773294"/>
              <a:gd name="connsiteY19" fmla="*/ 727364 h 1656256"/>
              <a:gd name="connsiteX20" fmla="*/ 0 w 1773294"/>
              <a:gd name="connsiteY20" fmla="*/ 207822 h 1656256"/>
              <a:gd name="connsiteX0" fmla="*/ 0 w 1773294"/>
              <a:gd name="connsiteY0" fmla="*/ 207822 h 1656256"/>
              <a:gd name="connsiteX1" fmla="*/ 207822 w 1773294"/>
              <a:gd name="connsiteY1" fmla="*/ 0 h 1656256"/>
              <a:gd name="connsiteX2" fmla="*/ 295549 w 1773294"/>
              <a:gd name="connsiteY2" fmla="*/ 0 h 1656256"/>
              <a:gd name="connsiteX3" fmla="*/ 295549 w 1773294"/>
              <a:gd name="connsiteY3" fmla="*/ 0 h 1656256"/>
              <a:gd name="connsiteX4" fmla="*/ 738873 w 1773294"/>
              <a:gd name="connsiteY4" fmla="*/ 0 h 1656256"/>
              <a:gd name="connsiteX5" fmla="*/ 1565472 w 1773294"/>
              <a:gd name="connsiteY5" fmla="*/ 0 h 1656256"/>
              <a:gd name="connsiteX6" fmla="*/ 1773294 w 1773294"/>
              <a:gd name="connsiteY6" fmla="*/ 207822 h 1656256"/>
              <a:gd name="connsiteX7" fmla="*/ 1773294 w 1773294"/>
              <a:gd name="connsiteY7" fmla="*/ 727364 h 1656256"/>
              <a:gd name="connsiteX8" fmla="*/ 1773294 w 1773294"/>
              <a:gd name="connsiteY8" fmla="*/ 727364 h 1656256"/>
              <a:gd name="connsiteX9" fmla="*/ 1773294 w 1773294"/>
              <a:gd name="connsiteY9" fmla="*/ 1039091 h 1656256"/>
              <a:gd name="connsiteX10" fmla="*/ 1773294 w 1773294"/>
              <a:gd name="connsiteY10" fmla="*/ 1039087 h 1656256"/>
              <a:gd name="connsiteX11" fmla="*/ 1565472 w 1773294"/>
              <a:gd name="connsiteY11" fmla="*/ 1246909 h 1656256"/>
              <a:gd name="connsiteX12" fmla="*/ 879290 w 1773294"/>
              <a:gd name="connsiteY12" fmla="*/ 1240559 h 1656256"/>
              <a:gd name="connsiteX13" fmla="*/ 809357 w 1773294"/>
              <a:gd name="connsiteY13" fmla="*/ 1656256 h 1656256"/>
              <a:gd name="connsiteX14" fmla="*/ 549549 w 1773294"/>
              <a:gd name="connsiteY14" fmla="*/ 1240559 h 1656256"/>
              <a:gd name="connsiteX15" fmla="*/ 207822 w 1773294"/>
              <a:gd name="connsiteY15" fmla="*/ 1246909 h 1656256"/>
              <a:gd name="connsiteX16" fmla="*/ 0 w 1773294"/>
              <a:gd name="connsiteY16" fmla="*/ 1039087 h 1656256"/>
              <a:gd name="connsiteX17" fmla="*/ 0 w 1773294"/>
              <a:gd name="connsiteY17" fmla="*/ 1039091 h 1656256"/>
              <a:gd name="connsiteX18" fmla="*/ 0 w 1773294"/>
              <a:gd name="connsiteY18" fmla="*/ 727364 h 1656256"/>
              <a:gd name="connsiteX19" fmla="*/ 0 w 1773294"/>
              <a:gd name="connsiteY19" fmla="*/ 727364 h 1656256"/>
              <a:gd name="connsiteX20" fmla="*/ 0 w 1773294"/>
              <a:gd name="connsiteY20" fmla="*/ 207822 h 1656256"/>
              <a:gd name="connsiteX0" fmla="*/ 0 w 1773294"/>
              <a:gd name="connsiteY0" fmla="*/ 207822 h 1656256"/>
              <a:gd name="connsiteX1" fmla="*/ 207822 w 1773294"/>
              <a:gd name="connsiteY1" fmla="*/ 0 h 1656256"/>
              <a:gd name="connsiteX2" fmla="*/ 295549 w 1773294"/>
              <a:gd name="connsiteY2" fmla="*/ 0 h 1656256"/>
              <a:gd name="connsiteX3" fmla="*/ 295549 w 1773294"/>
              <a:gd name="connsiteY3" fmla="*/ 0 h 1656256"/>
              <a:gd name="connsiteX4" fmla="*/ 738873 w 1773294"/>
              <a:gd name="connsiteY4" fmla="*/ 0 h 1656256"/>
              <a:gd name="connsiteX5" fmla="*/ 1565472 w 1773294"/>
              <a:gd name="connsiteY5" fmla="*/ 0 h 1656256"/>
              <a:gd name="connsiteX6" fmla="*/ 1773294 w 1773294"/>
              <a:gd name="connsiteY6" fmla="*/ 207822 h 1656256"/>
              <a:gd name="connsiteX7" fmla="*/ 1773294 w 1773294"/>
              <a:gd name="connsiteY7" fmla="*/ 727364 h 1656256"/>
              <a:gd name="connsiteX8" fmla="*/ 1773294 w 1773294"/>
              <a:gd name="connsiteY8" fmla="*/ 727364 h 1656256"/>
              <a:gd name="connsiteX9" fmla="*/ 1773294 w 1773294"/>
              <a:gd name="connsiteY9" fmla="*/ 1039091 h 1656256"/>
              <a:gd name="connsiteX10" fmla="*/ 1773294 w 1773294"/>
              <a:gd name="connsiteY10" fmla="*/ 1039087 h 1656256"/>
              <a:gd name="connsiteX11" fmla="*/ 1565472 w 1773294"/>
              <a:gd name="connsiteY11" fmla="*/ 1246909 h 1656256"/>
              <a:gd name="connsiteX12" fmla="*/ 879290 w 1773294"/>
              <a:gd name="connsiteY12" fmla="*/ 1240559 h 1656256"/>
              <a:gd name="connsiteX13" fmla="*/ 809357 w 1773294"/>
              <a:gd name="connsiteY13" fmla="*/ 1656256 h 1656256"/>
              <a:gd name="connsiteX14" fmla="*/ 743433 w 1773294"/>
              <a:gd name="connsiteY14" fmla="*/ 1240559 h 1656256"/>
              <a:gd name="connsiteX15" fmla="*/ 207822 w 1773294"/>
              <a:gd name="connsiteY15" fmla="*/ 1246909 h 1656256"/>
              <a:gd name="connsiteX16" fmla="*/ 0 w 1773294"/>
              <a:gd name="connsiteY16" fmla="*/ 1039087 h 1656256"/>
              <a:gd name="connsiteX17" fmla="*/ 0 w 1773294"/>
              <a:gd name="connsiteY17" fmla="*/ 1039091 h 1656256"/>
              <a:gd name="connsiteX18" fmla="*/ 0 w 1773294"/>
              <a:gd name="connsiteY18" fmla="*/ 727364 h 1656256"/>
              <a:gd name="connsiteX19" fmla="*/ 0 w 1773294"/>
              <a:gd name="connsiteY19" fmla="*/ 727364 h 1656256"/>
              <a:gd name="connsiteX20" fmla="*/ 0 w 1773294"/>
              <a:gd name="connsiteY20" fmla="*/ 207822 h 1656256"/>
              <a:gd name="connsiteX0" fmla="*/ 0 w 1773294"/>
              <a:gd name="connsiteY0" fmla="*/ 207822 h 1656256"/>
              <a:gd name="connsiteX1" fmla="*/ 207822 w 1773294"/>
              <a:gd name="connsiteY1" fmla="*/ 0 h 1656256"/>
              <a:gd name="connsiteX2" fmla="*/ 295549 w 1773294"/>
              <a:gd name="connsiteY2" fmla="*/ 0 h 1656256"/>
              <a:gd name="connsiteX3" fmla="*/ 295549 w 1773294"/>
              <a:gd name="connsiteY3" fmla="*/ 0 h 1656256"/>
              <a:gd name="connsiteX4" fmla="*/ 738873 w 1773294"/>
              <a:gd name="connsiteY4" fmla="*/ 0 h 1656256"/>
              <a:gd name="connsiteX5" fmla="*/ 1565472 w 1773294"/>
              <a:gd name="connsiteY5" fmla="*/ 0 h 1656256"/>
              <a:gd name="connsiteX6" fmla="*/ 1773294 w 1773294"/>
              <a:gd name="connsiteY6" fmla="*/ 207822 h 1656256"/>
              <a:gd name="connsiteX7" fmla="*/ 1773294 w 1773294"/>
              <a:gd name="connsiteY7" fmla="*/ 727364 h 1656256"/>
              <a:gd name="connsiteX8" fmla="*/ 1773294 w 1773294"/>
              <a:gd name="connsiteY8" fmla="*/ 727364 h 1656256"/>
              <a:gd name="connsiteX9" fmla="*/ 1773294 w 1773294"/>
              <a:gd name="connsiteY9" fmla="*/ 1039091 h 1656256"/>
              <a:gd name="connsiteX10" fmla="*/ 1773294 w 1773294"/>
              <a:gd name="connsiteY10" fmla="*/ 1039087 h 1656256"/>
              <a:gd name="connsiteX11" fmla="*/ 1565472 w 1773294"/>
              <a:gd name="connsiteY11" fmla="*/ 1246909 h 1656256"/>
              <a:gd name="connsiteX12" fmla="*/ 879290 w 1773294"/>
              <a:gd name="connsiteY12" fmla="*/ 1240559 h 1656256"/>
              <a:gd name="connsiteX13" fmla="*/ 945076 w 1773294"/>
              <a:gd name="connsiteY13" fmla="*/ 1656256 h 1656256"/>
              <a:gd name="connsiteX14" fmla="*/ 743433 w 1773294"/>
              <a:gd name="connsiteY14" fmla="*/ 1240559 h 1656256"/>
              <a:gd name="connsiteX15" fmla="*/ 207822 w 1773294"/>
              <a:gd name="connsiteY15" fmla="*/ 1246909 h 1656256"/>
              <a:gd name="connsiteX16" fmla="*/ 0 w 1773294"/>
              <a:gd name="connsiteY16" fmla="*/ 1039087 h 1656256"/>
              <a:gd name="connsiteX17" fmla="*/ 0 w 1773294"/>
              <a:gd name="connsiteY17" fmla="*/ 1039091 h 1656256"/>
              <a:gd name="connsiteX18" fmla="*/ 0 w 1773294"/>
              <a:gd name="connsiteY18" fmla="*/ 727364 h 1656256"/>
              <a:gd name="connsiteX19" fmla="*/ 0 w 1773294"/>
              <a:gd name="connsiteY19" fmla="*/ 727364 h 1656256"/>
              <a:gd name="connsiteX20" fmla="*/ 0 w 1773294"/>
              <a:gd name="connsiteY20" fmla="*/ 207822 h 165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73294" h="1656256">
                <a:moveTo>
                  <a:pt x="0" y="207822"/>
                </a:moveTo>
                <a:cubicBezTo>
                  <a:pt x="0" y="93045"/>
                  <a:pt x="93045" y="0"/>
                  <a:pt x="207822" y="0"/>
                </a:cubicBezTo>
                <a:lnTo>
                  <a:pt x="295549" y="0"/>
                </a:lnTo>
                <a:lnTo>
                  <a:pt x="295549" y="0"/>
                </a:lnTo>
                <a:lnTo>
                  <a:pt x="738873" y="0"/>
                </a:lnTo>
                <a:lnTo>
                  <a:pt x="1565472" y="0"/>
                </a:lnTo>
                <a:cubicBezTo>
                  <a:pt x="1680249" y="0"/>
                  <a:pt x="1773294" y="93045"/>
                  <a:pt x="1773294" y="207822"/>
                </a:cubicBezTo>
                <a:lnTo>
                  <a:pt x="1773294" y="727364"/>
                </a:lnTo>
                <a:lnTo>
                  <a:pt x="1773294" y="727364"/>
                </a:lnTo>
                <a:lnTo>
                  <a:pt x="1773294" y="1039091"/>
                </a:lnTo>
                <a:lnTo>
                  <a:pt x="1773294" y="1039087"/>
                </a:lnTo>
                <a:cubicBezTo>
                  <a:pt x="1773294" y="1153864"/>
                  <a:pt x="1680249" y="1246909"/>
                  <a:pt x="1565472" y="1246909"/>
                </a:cubicBezTo>
                <a:lnTo>
                  <a:pt x="879290" y="1240559"/>
                </a:lnTo>
                <a:lnTo>
                  <a:pt x="945076" y="1656256"/>
                </a:lnTo>
                <a:lnTo>
                  <a:pt x="743433" y="1240559"/>
                </a:lnTo>
                <a:lnTo>
                  <a:pt x="207822" y="1246909"/>
                </a:lnTo>
                <a:cubicBezTo>
                  <a:pt x="93045" y="1246909"/>
                  <a:pt x="0" y="1153864"/>
                  <a:pt x="0" y="1039087"/>
                </a:cubicBezTo>
                <a:lnTo>
                  <a:pt x="0" y="1039091"/>
                </a:lnTo>
                <a:lnTo>
                  <a:pt x="0" y="727364"/>
                </a:lnTo>
                <a:lnTo>
                  <a:pt x="0" y="727364"/>
                </a:lnTo>
                <a:lnTo>
                  <a:pt x="0" y="20782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15709" y="829525"/>
            <a:ext cx="2247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Nếu</a:t>
            </a:r>
            <a:r>
              <a:rPr lang="en-US" sz="2400" i="1" dirty="0"/>
              <a:t> </a:t>
            </a:r>
            <a:r>
              <a:rPr lang="en-US" sz="2400" i="1" dirty="0" err="1"/>
              <a:t>lớp</a:t>
            </a:r>
            <a:r>
              <a:rPr lang="en-US" sz="2400" i="1" dirty="0"/>
              <a:t> </a:t>
            </a:r>
            <a:r>
              <a:rPr lang="en-US" sz="2400" i="1" dirty="0" err="1"/>
              <a:t>mình</a:t>
            </a:r>
            <a:r>
              <a:rPr lang="en-US" sz="2400" i="1" dirty="0"/>
              <a:t> </a:t>
            </a:r>
            <a:r>
              <a:rPr lang="en-US" sz="2400" i="1" dirty="0" err="1"/>
              <a:t>ăn</a:t>
            </a:r>
            <a:endParaRPr lang="en-US" sz="2400" i="1" dirty="0"/>
          </a:p>
          <a:p>
            <a:r>
              <a:rPr lang="en-US" sz="2400" i="1" dirty="0" err="1"/>
              <a:t>hết</a:t>
            </a:r>
            <a:r>
              <a:rPr lang="en-US" sz="2400" i="1" dirty="0"/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30</a:t>
            </a:r>
            <a:r>
              <a:rPr lang="en-US" sz="2400" i="1" dirty="0"/>
              <a:t> </a:t>
            </a:r>
            <a:r>
              <a:rPr lang="en-US" sz="2400" i="1" dirty="0" err="1"/>
              <a:t>chiếc</a:t>
            </a:r>
            <a:endParaRPr lang="en-US" sz="2400" i="1" dirty="0"/>
          </a:p>
          <a:p>
            <a:r>
              <a:rPr lang="en-US" sz="2400" i="1" dirty="0" err="1"/>
              <a:t>còn</a:t>
            </a:r>
            <a:r>
              <a:rPr lang="en-US" sz="2400" i="1" dirty="0"/>
              <a:t> </a:t>
            </a:r>
            <a:r>
              <a:rPr lang="en-US" sz="2400" i="1" dirty="0" err="1"/>
              <a:t>lại</a:t>
            </a:r>
            <a:r>
              <a:rPr lang="en-US" sz="2400" i="1" dirty="0"/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20</a:t>
            </a:r>
            <a:r>
              <a:rPr lang="en-US" sz="2400" i="1" dirty="0"/>
              <a:t> </a:t>
            </a:r>
            <a:r>
              <a:rPr lang="en-US" sz="2400" i="1" dirty="0" err="1"/>
              <a:t>chiếc</a:t>
            </a:r>
            <a:r>
              <a:rPr lang="en-US" sz="2400" i="1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A13C11-5C7E-49BD-BBBD-EEE18A238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14981"/>
            <a:ext cx="845204" cy="1142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2736C4-DCEB-4B61-9AC6-4C03FB511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69" y="4396509"/>
            <a:ext cx="760370" cy="11429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384224-B25C-479A-B766-890895629C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4411581"/>
            <a:ext cx="2780145" cy="2558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356EB5-8E4D-4881-A205-37D653B708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3" y="4656903"/>
            <a:ext cx="2955635" cy="272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D0854B-689F-4A10-B1E7-28AF0B31D3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9" y="4948564"/>
            <a:ext cx="3121892" cy="2653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7BE2F3-42BE-4582-9BA5-E71B5182D305}"/>
              </a:ext>
            </a:extLst>
          </p:cNvPr>
          <p:cNvSpPr txBox="1"/>
          <p:nvPr/>
        </p:nvSpPr>
        <p:spPr>
          <a:xfrm>
            <a:off x="7756237" y="1195988"/>
            <a:ext cx="556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/>
              <a:t>thì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16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8689989-95A0-499E-B91F-95D457F7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28" y="1318545"/>
            <a:ext cx="9144000" cy="536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244997" y="578805"/>
            <a:ext cx="1773294" cy="1707056"/>
          </a:xfrm>
          <a:custGeom>
            <a:avLst/>
            <a:gdLst>
              <a:gd name="connsiteX0" fmla="*/ 0 w 1773294"/>
              <a:gd name="connsiteY0" fmla="*/ 207822 h 1246909"/>
              <a:gd name="connsiteX1" fmla="*/ 207822 w 1773294"/>
              <a:gd name="connsiteY1" fmla="*/ 0 h 1246909"/>
              <a:gd name="connsiteX2" fmla="*/ 295549 w 1773294"/>
              <a:gd name="connsiteY2" fmla="*/ 0 h 1246909"/>
              <a:gd name="connsiteX3" fmla="*/ 295549 w 1773294"/>
              <a:gd name="connsiteY3" fmla="*/ 0 h 1246909"/>
              <a:gd name="connsiteX4" fmla="*/ 738873 w 1773294"/>
              <a:gd name="connsiteY4" fmla="*/ 0 h 1246909"/>
              <a:gd name="connsiteX5" fmla="*/ 1565472 w 1773294"/>
              <a:gd name="connsiteY5" fmla="*/ 0 h 1246909"/>
              <a:gd name="connsiteX6" fmla="*/ 1773294 w 1773294"/>
              <a:gd name="connsiteY6" fmla="*/ 207822 h 1246909"/>
              <a:gd name="connsiteX7" fmla="*/ 1773294 w 1773294"/>
              <a:gd name="connsiteY7" fmla="*/ 727364 h 1246909"/>
              <a:gd name="connsiteX8" fmla="*/ 1773294 w 1773294"/>
              <a:gd name="connsiteY8" fmla="*/ 727364 h 1246909"/>
              <a:gd name="connsiteX9" fmla="*/ 1773294 w 1773294"/>
              <a:gd name="connsiteY9" fmla="*/ 1039091 h 1246909"/>
              <a:gd name="connsiteX10" fmla="*/ 1773294 w 1773294"/>
              <a:gd name="connsiteY10" fmla="*/ 1039087 h 1246909"/>
              <a:gd name="connsiteX11" fmla="*/ 1565472 w 1773294"/>
              <a:gd name="connsiteY11" fmla="*/ 1246909 h 1246909"/>
              <a:gd name="connsiteX12" fmla="*/ 738873 w 1773294"/>
              <a:gd name="connsiteY12" fmla="*/ 1246909 h 1246909"/>
              <a:gd name="connsiteX13" fmla="*/ 402201 w 1773294"/>
              <a:gd name="connsiteY13" fmla="*/ 1707056 h 1246909"/>
              <a:gd name="connsiteX14" fmla="*/ 295549 w 1773294"/>
              <a:gd name="connsiteY14" fmla="*/ 1246909 h 1246909"/>
              <a:gd name="connsiteX15" fmla="*/ 207822 w 1773294"/>
              <a:gd name="connsiteY15" fmla="*/ 1246909 h 1246909"/>
              <a:gd name="connsiteX16" fmla="*/ 0 w 1773294"/>
              <a:gd name="connsiteY16" fmla="*/ 1039087 h 1246909"/>
              <a:gd name="connsiteX17" fmla="*/ 0 w 1773294"/>
              <a:gd name="connsiteY17" fmla="*/ 1039091 h 1246909"/>
              <a:gd name="connsiteX18" fmla="*/ 0 w 1773294"/>
              <a:gd name="connsiteY18" fmla="*/ 727364 h 1246909"/>
              <a:gd name="connsiteX19" fmla="*/ 0 w 1773294"/>
              <a:gd name="connsiteY19" fmla="*/ 727364 h 1246909"/>
              <a:gd name="connsiteX20" fmla="*/ 0 w 1773294"/>
              <a:gd name="connsiteY20" fmla="*/ 207822 h 1246909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421373 w 1773294"/>
              <a:gd name="connsiteY12" fmla="*/ 1246909 h 1707056"/>
              <a:gd name="connsiteX13" fmla="*/ 402201 w 1773294"/>
              <a:gd name="connsiteY13" fmla="*/ 1707056 h 1707056"/>
              <a:gd name="connsiteX14" fmla="*/ 295549 w 1773294"/>
              <a:gd name="connsiteY14" fmla="*/ 12469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295549 w 1773294"/>
              <a:gd name="connsiteY14" fmla="*/ 12469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536849 w 1773294"/>
              <a:gd name="connsiteY14" fmla="*/ 12342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549549 w 1773294"/>
              <a:gd name="connsiteY14" fmla="*/ 124055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73294" h="1707056">
                <a:moveTo>
                  <a:pt x="0" y="207822"/>
                </a:moveTo>
                <a:cubicBezTo>
                  <a:pt x="0" y="93045"/>
                  <a:pt x="93045" y="0"/>
                  <a:pt x="207822" y="0"/>
                </a:cubicBezTo>
                <a:lnTo>
                  <a:pt x="295549" y="0"/>
                </a:lnTo>
                <a:lnTo>
                  <a:pt x="295549" y="0"/>
                </a:lnTo>
                <a:lnTo>
                  <a:pt x="738873" y="0"/>
                </a:lnTo>
                <a:lnTo>
                  <a:pt x="1565472" y="0"/>
                </a:lnTo>
                <a:cubicBezTo>
                  <a:pt x="1680249" y="0"/>
                  <a:pt x="1773294" y="93045"/>
                  <a:pt x="1773294" y="207822"/>
                </a:cubicBezTo>
                <a:lnTo>
                  <a:pt x="1773294" y="727364"/>
                </a:lnTo>
                <a:lnTo>
                  <a:pt x="1773294" y="727364"/>
                </a:lnTo>
                <a:lnTo>
                  <a:pt x="1773294" y="1039091"/>
                </a:lnTo>
                <a:lnTo>
                  <a:pt x="1773294" y="1039087"/>
                </a:lnTo>
                <a:cubicBezTo>
                  <a:pt x="1773294" y="1153864"/>
                  <a:pt x="1680249" y="1246909"/>
                  <a:pt x="1565472" y="1246909"/>
                </a:cubicBezTo>
                <a:lnTo>
                  <a:pt x="656323" y="1240559"/>
                </a:lnTo>
                <a:lnTo>
                  <a:pt x="402201" y="1707056"/>
                </a:lnTo>
                <a:lnTo>
                  <a:pt x="549549" y="1240559"/>
                </a:lnTo>
                <a:lnTo>
                  <a:pt x="207822" y="1246909"/>
                </a:lnTo>
                <a:cubicBezTo>
                  <a:pt x="93045" y="1246909"/>
                  <a:pt x="0" y="1153864"/>
                  <a:pt x="0" y="1039087"/>
                </a:cubicBezTo>
                <a:lnTo>
                  <a:pt x="0" y="1039091"/>
                </a:lnTo>
                <a:lnTo>
                  <a:pt x="0" y="727364"/>
                </a:lnTo>
                <a:lnTo>
                  <a:pt x="0" y="727364"/>
                </a:lnTo>
                <a:lnTo>
                  <a:pt x="0" y="20782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89847" y="602093"/>
            <a:ext cx="1666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tất</a:t>
            </a:r>
            <a:r>
              <a:rPr lang="en-US" sz="2400" i="1" dirty="0"/>
              <a:t> </a:t>
            </a:r>
            <a:r>
              <a:rPr lang="en-US" sz="2400" i="1" dirty="0" err="1"/>
              <a:t>cả</a:t>
            </a:r>
            <a:r>
              <a:rPr lang="en-US" sz="2400" i="1" dirty="0"/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50</a:t>
            </a:r>
          </a:p>
          <a:p>
            <a:r>
              <a:rPr lang="en-US" sz="2400" i="1" dirty="0" err="1"/>
              <a:t>chiếc</a:t>
            </a:r>
            <a:r>
              <a:rPr lang="en-US" sz="2400" i="1" dirty="0"/>
              <a:t> </a:t>
            </a:r>
            <a:r>
              <a:rPr lang="en-US" sz="2400" i="1" dirty="0" err="1"/>
              <a:t>bánh</a:t>
            </a:r>
            <a:r>
              <a:rPr lang="en-US" sz="2400" i="1" dirty="0"/>
              <a:t>.</a:t>
            </a:r>
          </a:p>
          <a:p>
            <a:r>
              <a:rPr lang="en-US" sz="2400" i="1" dirty="0" err="1"/>
              <a:t>Thích</a:t>
            </a:r>
            <a:r>
              <a:rPr lang="en-US" sz="2400" i="1" dirty="0"/>
              <a:t> </a:t>
            </a:r>
            <a:r>
              <a:rPr lang="en-US" sz="2400" i="1" dirty="0" err="1"/>
              <a:t>quá</a:t>
            </a:r>
            <a:r>
              <a:rPr lang="en-US" sz="2400" i="1" dirty="0"/>
              <a:t>!</a:t>
            </a:r>
          </a:p>
        </p:txBody>
      </p:sp>
      <p:sp>
        <p:nvSpPr>
          <p:cNvPr id="22" name="Rounded Rectangular Callout 6"/>
          <p:cNvSpPr/>
          <p:nvPr/>
        </p:nvSpPr>
        <p:spPr>
          <a:xfrm>
            <a:off x="6140314" y="829525"/>
            <a:ext cx="2323125" cy="1656256"/>
          </a:xfrm>
          <a:custGeom>
            <a:avLst/>
            <a:gdLst>
              <a:gd name="connsiteX0" fmla="*/ 0 w 1773294"/>
              <a:gd name="connsiteY0" fmla="*/ 207822 h 1246909"/>
              <a:gd name="connsiteX1" fmla="*/ 207822 w 1773294"/>
              <a:gd name="connsiteY1" fmla="*/ 0 h 1246909"/>
              <a:gd name="connsiteX2" fmla="*/ 295549 w 1773294"/>
              <a:gd name="connsiteY2" fmla="*/ 0 h 1246909"/>
              <a:gd name="connsiteX3" fmla="*/ 295549 w 1773294"/>
              <a:gd name="connsiteY3" fmla="*/ 0 h 1246909"/>
              <a:gd name="connsiteX4" fmla="*/ 738873 w 1773294"/>
              <a:gd name="connsiteY4" fmla="*/ 0 h 1246909"/>
              <a:gd name="connsiteX5" fmla="*/ 1565472 w 1773294"/>
              <a:gd name="connsiteY5" fmla="*/ 0 h 1246909"/>
              <a:gd name="connsiteX6" fmla="*/ 1773294 w 1773294"/>
              <a:gd name="connsiteY6" fmla="*/ 207822 h 1246909"/>
              <a:gd name="connsiteX7" fmla="*/ 1773294 w 1773294"/>
              <a:gd name="connsiteY7" fmla="*/ 727364 h 1246909"/>
              <a:gd name="connsiteX8" fmla="*/ 1773294 w 1773294"/>
              <a:gd name="connsiteY8" fmla="*/ 727364 h 1246909"/>
              <a:gd name="connsiteX9" fmla="*/ 1773294 w 1773294"/>
              <a:gd name="connsiteY9" fmla="*/ 1039091 h 1246909"/>
              <a:gd name="connsiteX10" fmla="*/ 1773294 w 1773294"/>
              <a:gd name="connsiteY10" fmla="*/ 1039087 h 1246909"/>
              <a:gd name="connsiteX11" fmla="*/ 1565472 w 1773294"/>
              <a:gd name="connsiteY11" fmla="*/ 1246909 h 1246909"/>
              <a:gd name="connsiteX12" fmla="*/ 738873 w 1773294"/>
              <a:gd name="connsiteY12" fmla="*/ 1246909 h 1246909"/>
              <a:gd name="connsiteX13" fmla="*/ 402201 w 1773294"/>
              <a:gd name="connsiteY13" fmla="*/ 1707056 h 1246909"/>
              <a:gd name="connsiteX14" fmla="*/ 295549 w 1773294"/>
              <a:gd name="connsiteY14" fmla="*/ 1246909 h 1246909"/>
              <a:gd name="connsiteX15" fmla="*/ 207822 w 1773294"/>
              <a:gd name="connsiteY15" fmla="*/ 1246909 h 1246909"/>
              <a:gd name="connsiteX16" fmla="*/ 0 w 1773294"/>
              <a:gd name="connsiteY16" fmla="*/ 1039087 h 1246909"/>
              <a:gd name="connsiteX17" fmla="*/ 0 w 1773294"/>
              <a:gd name="connsiteY17" fmla="*/ 1039091 h 1246909"/>
              <a:gd name="connsiteX18" fmla="*/ 0 w 1773294"/>
              <a:gd name="connsiteY18" fmla="*/ 727364 h 1246909"/>
              <a:gd name="connsiteX19" fmla="*/ 0 w 1773294"/>
              <a:gd name="connsiteY19" fmla="*/ 727364 h 1246909"/>
              <a:gd name="connsiteX20" fmla="*/ 0 w 1773294"/>
              <a:gd name="connsiteY20" fmla="*/ 207822 h 1246909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421373 w 1773294"/>
              <a:gd name="connsiteY12" fmla="*/ 1246909 h 1707056"/>
              <a:gd name="connsiteX13" fmla="*/ 402201 w 1773294"/>
              <a:gd name="connsiteY13" fmla="*/ 1707056 h 1707056"/>
              <a:gd name="connsiteX14" fmla="*/ 295549 w 1773294"/>
              <a:gd name="connsiteY14" fmla="*/ 12469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295549 w 1773294"/>
              <a:gd name="connsiteY14" fmla="*/ 12469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536849 w 1773294"/>
              <a:gd name="connsiteY14" fmla="*/ 12342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549549 w 1773294"/>
              <a:gd name="connsiteY14" fmla="*/ 124055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656256"/>
              <a:gd name="connsiteX1" fmla="*/ 207822 w 1773294"/>
              <a:gd name="connsiteY1" fmla="*/ 0 h 1656256"/>
              <a:gd name="connsiteX2" fmla="*/ 295549 w 1773294"/>
              <a:gd name="connsiteY2" fmla="*/ 0 h 1656256"/>
              <a:gd name="connsiteX3" fmla="*/ 295549 w 1773294"/>
              <a:gd name="connsiteY3" fmla="*/ 0 h 1656256"/>
              <a:gd name="connsiteX4" fmla="*/ 738873 w 1773294"/>
              <a:gd name="connsiteY4" fmla="*/ 0 h 1656256"/>
              <a:gd name="connsiteX5" fmla="*/ 1565472 w 1773294"/>
              <a:gd name="connsiteY5" fmla="*/ 0 h 1656256"/>
              <a:gd name="connsiteX6" fmla="*/ 1773294 w 1773294"/>
              <a:gd name="connsiteY6" fmla="*/ 207822 h 1656256"/>
              <a:gd name="connsiteX7" fmla="*/ 1773294 w 1773294"/>
              <a:gd name="connsiteY7" fmla="*/ 727364 h 1656256"/>
              <a:gd name="connsiteX8" fmla="*/ 1773294 w 1773294"/>
              <a:gd name="connsiteY8" fmla="*/ 727364 h 1656256"/>
              <a:gd name="connsiteX9" fmla="*/ 1773294 w 1773294"/>
              <a:gd name="connsiteY9" fmla="*/ 1039091 h 1656256"/>
              <a:gd name="connsiteX10" fmla="*/ 1773294 w 1773294"/>
              <a:gd name="connsiteY10" fmla="*/ 1039087 h 1656256"/>
              <a:gd name="connsiteX11" fmla="*/ 1565472 w 1773294"/>
              <a:gd name="connsiteY11" fmla="*/ 1246909 h 1656256"/>
              <a:gd name="connsiteX12" fmla="*/ 656323 w 1773294"/>
              <a:gd name="connsiteY12" fmla="*/ 1240559 h 1656256"/>
              <a:gd name="connsiteX13" fmla="*/ 809357 w 1773294"/>
              <a:gd name="connsiteY13" fmla="*/ 1656256 h 1656256"/>
              <a:gd name="connsiteX14" fmla="*/ 549549 w 1773294"/>
              <a:gd name="connsiteY14" fmla="*/ 1240559 h 1656256"/>
              <a:gd name="connsiteX15" fmla="*/ 207822 w 1773294"/>
              <a:gd name="connsiteY15" fmla="*/ 1246909 h 1656256"/>
              <a:gd name="connsiteX16" fmla="*/ 0 w 1773294"/>
              <a:gd name="connsiteY16" fmla="*/ 1039087 h 1656256"/>
              <a:gd name="connsiteX17" fmla="*/ 0 w 1773294"/>
              <a:gd name="connsiteY17" fmla="*/ 1039091 h 1656256"/>
              <a:gd name="connsiteX18" fmla="*/ 0 w 1773294"/>
              <a:gd name="connsiteY18" fmla="*/ 727364 h 1656256"/>
              <a:gd name="connsiteX19" fmla="*/ 0 w 1773294"/>
              <a:gd name="connsiteY19" fmla="*/ 727364 h 1656256"/>
              <a:gd name="connsiteX20" fmla="*/ 0 w 1773294"/>
              <a:gd name="connsiteY20" fmla="*/ 207822 h 1656256"/>
              <a:gd name="connsiteX0" fmla="*/ 0 w 1773294"/>
              <a:gd name="connsiteY0" fmla="*/ 207822 h 1656256"/>
              <a:gd name="connsiteX1" fmla="*/ 207822 w 1773294"/>
              <a:gd name="connsiteY1" fmla="*/ 0 h 1656256"/>
              <a:gd name="connsiteX2" fmla="*/ 295549 w 1773294"/>
              <a:gd name="connsiteY2" fmla="*/ 0 h 1656256"/>
              <a:gd name="connsiteX3" fmla="*/ 295549 w 1773294"/>
              <a:gd name="connsiteY3" fmla="*/ 0 h 1656256"/>
              <a:gd name="connsiteX4" fmla="*/ 738873 w 1773294"/>
              <a:gd name="connsiteY4" fmla="*/ 0 h 1656256"/>
              <a:gd name="connsiteX5" fmla="*/ 1565472 w 1773294"/>
              <a:gd name="connsiteY5" fmla="*/ 0 h 1656256"/>
              <a:gd name="connsiteX6" fmla="*/ 1773294 w 1773294"/>
              <a:gd name="connsiteY6" fmla="*/ 207822 h 1656256"/>
              <a:gd name="connsiteX7" fmla="*/ 1773294 w 1773294"/>
              <a:gd name="connsiteY7" fmla="*/ 727364 h 1656256"/>
              <a:gd name="connsiteX8" fmla="*/ 1773294 w 1773294"/>
              <a:gd name="connsiteY8" fmla="*/ 727364 h 1656256"/>
              <a:gd name="connsiteX9" fmla="*/ 1773294 w 1773294"/>
              <a:gd name="connsiteY9" fmla="*/ 1039091 h 1656256"/>
              <a:gd name="connsiteX10" fmla="*/ 1773294 w 1773294"/>
              <a:gd name="connsiteY10" fmla="*/ 1039087 h 1656256"/>
              <a:gd name="connsiteX11" fmla="*/ 1565472 w 1773294"/>
              <a:gd name="connsiteY11" fmla="*/ 1246909 h 1656256"/>
              <a:gd name="connsiteX12" fmla="*/ 879290 w 1773294"/>
              <a:gd name="connsiteY12" fmla="*/ 1240559 h 1656256"/>
              <a:gd name="connsiteX13" fmla="*/ 809357 w 1773294"/>
              <a:gd name="connsiteY13" fmla="*/ 1656256 h 1656256"/>
              <a:gd name="connsiteX14" fmla="*/ 549549 w 1773294"/>
              <a:gd name="connsiteY14" fmla="*/ 1240559 h 1656256"/>
              <a:gd name="connsiteX15" fmla="*/ 207822 w 1773294"/>
              <a:gd name="connsiteY15" fmla="*/ 1246909 h 1656256"/>
              <a:gd name="connsiteX16" fmla="*/ 0 w 1773294"/>
              <a:gd name="connsiteY16" fmla="*/ 1039087 h 1656256"/>
              <a:gd name="connsiteX17" fmla="*/ 0 w 1773294"/>
              <a:gd name="connsiteY17" fmla="*/ 1039091 h 1656256"/>
              <a:gd name="connsiteX18" fmla="*/ 0 w 1773294"/>
              <a:gd name="connsiteY18" fmla="*/ 727364 h 1656256"/>
              <a:gd name="connsiteX19" fmla="*/ 0 w 1773294"/>
              <a:gd name="connsiteY19" fmla="*/ 727364 h 1656256"/>
              <a:gd name="connsiteX20" fmla="*/ 0 w 1773294"/>
              <a:gd name="connsiteY20" fmla="*/ 207822 h 1656256"/>
              <a:gd name="connsiteX0" fmla="*/ 0 w 1773294"/>
              <a:gd name="connsiteY0" fmla="*/ 207822 h 1656256"/>
              <a:gd name="connsiteX1" fmla="*/ 207822 w 1773294"/>
              <a:gd name="connsiteY1" fmla="*/ 0 h 1656256"/>
              <a:gd name="connsiteX2" fmla="*/ 295549 w 1773294"/>
              <a:gd name="connsiteY2" fmla="*/ 0 h 1656256"/>
              <a:gd name="connsiteX3" fmla="*/ 295549 w 1773294"/>
              <a:gd name="connsiteY3" fmla="*/ 0 h 1656256"/>
              <a:gd name="connsiteX4" fmla="*/ 738873 w 1773294"/>
              <a:gd name="connsiteY4" fmla="*/ 0 h 1656256"/>
              <a:gd name="connsiteX5" fmla="*/ 1565472 w 1773294"/>
              <a:gd name="connsiteY5" fmla="*/ 0 h 1656256"/>
              <a:gd name="connsiteX6" fmla="*/ 1773294 w 1773294"/>
              <a:gd name="connsiteY6" fmla="*/ 207822 h 1656256"/>
              <a:gd name="connsiteX7" fmla="*/ 1773294 w 1773294"/>
              <a:gd name="connsiteY7" fmla="*/ 727364 h 1656256"/>
              <a:gd name="connsiteX8" fmla="*/ 1773294 w 1773294"/>
              <a:gd name="connsiteY8" fmla="*/ 727364 h 1656256"/>
              <a:gd name="connsiteX9" fmla="*/ 1773294 w 1773294"/>
              <a:gd name="connsiteY9" fmla="*/ 1039091 h 1656256"/>
              <a:gd name="connsiteX10" fmla="*/ 1773294 w 1773294"/>
              <a:gd name="connsiteY10" fmla="*/ 1039087 h 1656256"/>
              <a:gd name="connsiteX11" fmla="*/ 1565472 w 1773294"/>
              <a:gd name="connsiteY11" fmla="*/ 1246909 h 1656256"/>
              <a:gd name="connsiteX12" fmla="*/ 879290 w 1773294"/>
              <a:gd name="connsiteY12" fmla="*/ 1240559 h 1656256"/>
              <a:gd name="connsiteX13" fmla="*/ 809357 w 1773294"/>
              <a:gd name="connsiteY13" fmla="*/ 1656256 h 1656256"/>
              <a:gd name="connsiteX14" fmla="*/ 743433 w 1773294"/>
              <a:gd name="connsiteY14" fmla="*/ 1240559 h 1656256"/>
              <a:gd name="connsiteX15" fmla="*/ 207822 w 1773294"/>
              <a:gd name="connsiteY15" fmla="*/ 1246909 h 1656256"/>
              <a:gd name="connsiteX16" fmla="*/ 0 w 1773294"/>
              <a:gd name="connsiteY16" fmla="*/ 1039087 h 1656256"/>
              <a:gd name="connsiteX17" fmla="*/ 0 w 1773294"/>
              <a:gd name="connsiteY17" fmla="*/ 1039091 h 1656256"/>
              <a:gd name="connsiteX18" fmla="*/ 0 w 1773294"/>
              <a:gd name="connsiteY18" fmla="*/ 727364 h 1656256"/>
              <a:gd name="connsiteX19" fmla="*/ 0 w 1773294"/>
              <a:gd name="connsiteY19" fmla="*/ 727364 h 1656256"/>
              <a:gd name="connsiteX20" fmla="*/ 0 w 1773294"/>
              <a:gd name="connsiteY20" fmla="*/ 207822 h 1656256"/>
              <a:gd name="connsiteX0" fmla="*/ 0 w 1773294"/>
              <a:gd name="connsiteY0" fmla="*/ 207822 h 1656256"/>
              <a:gd name="connsiteX1" fmla="*/ 207822 w 1773294"/>
              <a:gd name="connsiteY1" fmla="*/ 0 h 1656256"/>
              <a:gd name="connsiteX2" fmla="*/ 295549 w 1773294"/>
              <a:gd name="connsiteY2" fmla="*/ 0 h 1656256"/>
              <a:gd name="connsiteX3" fmla="*/ 295549 w 1773294"/>
              <a:gd name="connsiteY3" fmla="*/ 0 h 1656256"/>
              <a:gd name="connsiteX4" fmla="*/ 738873 w 1773294"/>
              <a:gd name="connsiteY4" fmla="*/ 0 h 1656256"/>
              <a:gd name="connsiteX5" fmla="*/ 1565472 w 1773294"/>
              <a:gd name="connsiteY5" fmla="*/ 0 h 1656256"/>
              <a:gd name="connsiteX6" fmla="*/ 1773294 w 1773294"/>
              <a:gd name="connsiteY6" fmla="*/ 207822 h 1656256"/>
              <a:gd name="connsiteX7" fmla="*/ 1773294 w 1773294"/>
              <a:gd name="connsiteY7" fmla="*/ 727364 h 1656256"/>
              <a:gd name="connsiteX8" fmla="*/ 1773294 w 1773294"/>
              <a:gd name="connsiteY8" fmla="*/ 727364 h 1656256"/>
              <a:gd name="connsiteX9" fmla="*/ 1773294 w 1773294"/>
              <a:gd name="connsiteY9" fmla="*/ 1039091 h 1656256"/>
              <a:gd name="connsiteX10" fmla="*/ 1773294 w 1773294"/>
              <a:gd name="connsiteY10" fmla="*/ 1039087 h 1656256"/>
              <a:gd name="connsiteX11" fmla="*/ 1565472 w 1773294"/>
              <a:gd name="connsiteY11" fmla="*/ 1246909 h 1656256"/>
              <a:gd name="connsiteX12" fmla="*/ 879290 w 1773294"/>
              <a:gd name="connsiteY12" fmla="*/ 1240559 h 1656256"/>
              <a:gd name="connsiteX13" fmla="*/ 945076 w 1773294"/>
              <a:gd name="connsiteY13" fmla="*/ 1656256 h 1656256"/>
              <a:gd name="connsiteX14" fmla="*/ 743433 w 1773294"/>
              <a:gd name="connsiteY14" fmla="*/ 1240559 h 1656256"/>
              <a:gd name="connsiteX15" fmla="*/ 207822 w 1773294"/>
              <a:gd name="connsiteY15" fmla="*/ 1246909 h 1656256"/>
              <a:gd name="connsiteX16" fmla="*/ 0 w 1773294"/>
              <a:gd name="connsiteY16" fmla="*/ 1039087 h 1656256"/>
              <a:gd name="connsiteX17" fmla="*/ 0 w 1773294"/>
              <a:gd name="connsiteY17" fmla="*/ 1039091 h 1656256"/>
              <a:gd name="connsiteX18" fmla="*/ 0 w 1773294"/>
              <a:gd name="connsiteY18" fmla="*/ 727364 h 1656256"/>
              <a:gd name="connsiteX19" fmla="*/ 0 w 1773294"/>
              <a:gd name="connsiteY19" fmla="*/ 727364 h 1656256"/>
              <a:gd name="connsiteX20" fmla="*/ 0 w 1773294"/>
              <a:gd name="connsiteY20" fmla="*/ 207822 h 165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73294" h="1656256">
                <a:moveTo>
                  <a:pt x="0" y="207822"/>
                </a:moveTo>
                <a:cubicBezTo>
                  <a:pt x="0" y="93045"/>
                  <a:pt x="93045" y="0"/>
                  <a:pt x="207822" y="0"/>
                </a:cubicBezTo>
                <a:lnTo>
                  <a:pt x="295549" y="0"/>
                </a:lnTo>
                <a:lnTo>
                  <a:pt x="295549" y="0"/>
                </a:lnTo>
                <a:lnTo>
                  <a:pt x="738873" y="0"/>
                </a:lnTo>
                <a:lnTo>
                  <a:pt x="1565472" y="0"/>
                </a:lnTo>
                <a:cubicBezTo>
                  <a:pt x="1680249" y="0"/>
                  <a:pt x="1773294" y="93045"/>
                  <a:pt x="1773294" y="207822"/>
                </a:cubicBezTo>
                <a:lnTo>
                  <a:pt x="1773294" y="727364"/>
                </a:lnTo>
                <a:lnTo>
                  <a:pt x="1773294" y="727364"/>
                </a:lnTo>
                <a:lnTo>
                  <a:pt x="1773294" y="1039091"/>
                </a:lnTo>
                <a:lnTo>
                  <a:pt x="1773294" y="1039087"/>
                </a:lnTo>
                <a:cubicBezTo>
                  <a:pt x="1773294" y="1153864"/>
                  <a:pt x="1680249" y="1246909"/>
                  <a:pt x="1565472" y="1246909"/>
                </a:cubicBezTo>
                <a:lnTo>
                  <a:pt x="879290" y="1240559"/>
                </a:lnTo>
                <a:lnTo>
                  <a:pt x="945076" y="1656256"/>
                </a:lnTo>
                <a:lnTo>
                  <a:pt x="743433" y="1240559"/>
                </a:lnTo>
                <a:lnTo>
                  <a:pt x="207822" y="1246909"/>
                </a:lnTo>
                <a:cubicBezTo>
                  <a:pt x="93045" y="1246909"/>
                  <a:pt x="0" y="1153864"/>
                  <a:pt x="0" y="1039087"/>
                </a:cubicBezTo>
                <a:lnTo>
                  <a:pt x="0" y="1039091"/>
                </a:lnTo>
                <a:lnTo>
                  <a:pt x="0" y="727364"/>
                </a:lnTo>
                <a:lnTo>
                  <a:pt x="0" y="727364"/>
                </a:lnTo>
                <a:lnTo>
                  <a:pt x="0" y="20782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15709" y="829525"/>
            <a:ext cx="2247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Nếu</a:t>
            </a:r>
            <a:r>
              <a:rPr lang="en-US" sz="2400" i="1" dirty="0"/>
              <a:t> </a:t>
            </a:r>
            <a:r>
              <a:rPr lang="en-US" sz="2400" i="1" dirty="0" err="1"/>
              <a:t>lớp</a:t>
            </a:r>
            <a:r>
              <a:rPr lang="en-US" sz="2400" i="1" dirty="0"/>
              <a:t> </a:t>
            </a:r>
            <a:r>
              <a:rPr lang="en-US" sz="2400" i="1" dirty="0" err="1"/>
              <a:t>mình</a:t>
            </a:r>
            <a:r>
              <a:rPr lang="en-US" sz="2400" i="1" dirty="0"/>
              <a:t> </a:t>
            </a:r>
            <a:r>
              <a:rPr lang="en-US" sz="2400" i="1" dirty="0" err="1"/>
              <a:t>ăn</a:t>
            </a:r>
            <a:endParaRPr lang="en-US" sz="2400" i="1" dirty="0"/>
          </a:p>
          <a:p>
            <a:r>
              <a:rPr lang="en-US" sz="2400" i="1" dirty="0" err="1"/>
              <a:t>hết</a:t>
            </a:r>
            <a:r>
              <a:rPr lang="en-US" sz="2400" i="1" dirty="0"/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30</a:t>
            </a:r>
            <a:r>
              <a:rPr lang="en-US" sz="2400" i="1" dirty="0"/>
              <a:t> </a:t>
            </a:r>
            <a:r>
              <a:rPr lang="en-US" sz="2400" i="1" dirty="0" err="1"/>
              <a:t>chiếc</a:t>
            </a:r>
            <a:r>
              <a:rPr lang="en-US" sz="2400" i="1" dirty="0"/>
              <a:t> </a:t>
            </a:r>
            <a:r>
              <a:rPr lang="en-US" sz="2400" i="1" dirty="0" err="1"/>
              <a:t>thì</a:t>
            </a:r>
            <a:endParaRPr lang="en-US" sz="2400" i="1" dirty="0"/>
          </a:p>
          <a:p>
            <a:r>
              <a:rPr lang="en-US" sz="2400" i="1" dirty="0" err="1"/>
              <a:t>còn</a:t>
            </a:r>
            <a:r>
              <a:rPr lang="en-US" sz="2400" i="1" dirty="0"/>
              <a:t> </a:t>
            </a:r>
            <a:r>
              <a:rPr lang="en-US" sz="2400" i="1" dirty="0" err="1"/>
              <a:t>lại</a:t>
            </a:r>
            <a:r>
              <a:rPr lang="en-US" sz="2400" i="1" dirty="0"/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20</a:t>
            </a:r>
            <a:r>
              <a:rPr lang="en-US" sz="2400" i="1" dirty="0"/>
              <a:t> </a:t>
            </a:r>
            <a:r>
              <a:rPr lang="en-US" sz="2400" i="1" dirty="0" err="1"/>
              <a:t>chiếc</a:t>
            </a:r>
            <a:r>
              <a:rPr lang="en-US" sz="2400" i="1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A13C11-5C7E-49BD-BBBD-EEE18A238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14981"/>
            <a:ext cx="845204" cy="1142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2736C4-DCEB-4B61-9AC6-4C03FB511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69" y="4396509"/>
            <a:ext cx="760370" cy="11429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384224-B25C-479A-B766-890895629C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4411581"/>
            <a:ext cx="2780145" cy="2558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356EB5-8E4D-4881-A205-37D653B708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3" y="4656903"/>
            <a:ext cx="2955635" cy="272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D0854B-689F-4A10-B1E7-28AF0B31D3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9" y="4948564"/>
            <a:ext cx="3121892" cy="2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17737"/>
            <a:ext cx="3009900" cy="3743325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4085955" y="1768818"/>
            <a:ext cx="320040" cy="3181546"/>
            <a:chOff x="6072749" y="1804486"/>
            <a:chExt cx="320040" cy="318154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4517755" y="1768818"/>
            <a:ext cx="320040" cy="3181546"/>
            <a:chOff x="6072749" y="1804486"/>
            <a:chExt cx="320040" cy="3181546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5671589" y="1768818"/>
            <a:ext cx="320040" cy="3181546"/>
            <a:chOff x="6072749" y="1804486"/>
            <a:chExt cx="320040" cy="3181546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6103389" y="1768818"/>
            <a:ext cx="320040" cy="3181546"/>
            <a:chOff x="6072749" y="1804486"/>
            <a:chExt cx="320040" cy="3181546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6541649" y="1766471"/>
            <a:ext cx="320040" cy="3181546"/>
            <a:chOff x="6072749" y="1804486"/>
            <a:chExt cx="320040" cy="3181546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4052790" y="667191"/>
            <a:ext cx="2819400" cy="825500"/>
          </a:xfrm>
          <a:prstGeom prst="roundRect">
            <a:avLst/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7660" y="770389"/>
            <a:ext cx="52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?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3306166" y="5307540"/>
            <a:ext cx="4499915" cy="1009210"/>
          </a:xfrm>
          <a:prstGeom prst="roundRect">
            <a:avLst/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r>
              <a:rPr lang="en-US" sz="3200" b="1" dirty="0">
                <a:solidFill>
                  <a:schemeClr val="tx1"/>
                </a:solidFill>
              </a:rPr>
              <a:t>2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r>
              <a:rPr lang="en-US" sz="3200" b="1" dirty="0">
                <a:solidFill>
                  <a:schemeClr val="tx1"/>
                </a:solidFill>
              </a:rPr>
              <a:t> + 3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r>
              <a:rPr lang="en-US" sz="3200" b="1" dirty="0">
                <a:solidFill>
                  <a:schemeClr val="tx1"/>
                </a:solidFill>
              </a:rPr>
              <a:t> = 5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endParaRPr lang="en-US" sz="3200" b="1" dirty="0">
              <a:solidFill>
                <a:schemeClr val="tx1"/>
              </a:solidFill>
            </a:endParaRPr>
          </a:p>
          <a:p>
            <a:pPr marL="182880" algn="ctr"/>
            <a:r>
              <a:rPr lang="en-US" sz="3200" b="1" dirty="0">
                <a:solidFill>
                  <a:schemeClr val="tx1"/>
                </a:solidFill>
              </a:rPr>
              <a:t>20 + 30 = 50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13ADA3-10F1-49D6-B221-3F74B701CA4B}"/>
              </a:ext>
            </a:extLst>
          </p:cNvPr>
          <p:cNvSpPr txBox="1"/>
          <p:nvPr/>
        </p:nvSpPr>
        <p:spPr>
          <a:xfrm>
            <a:off x="4087975" y="749387"/>
            <a:ext cx="931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/>
            <a:r>
              <a:rPr lang="en-US" sz="36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DB7A4D-5B1D-4977-8122-632D69F83066}"/>
              </a:ext>
            </a:extLst>
          </p:cNvPr>
          <p:cNvSpPr txBox="1"/>
          <p:nvPr/>
        </p:nvSpPr>
        <p:spPr>
          <a:xfrm>
            <a:off x="4651583" y="756775"/>
            <a:ext cx="639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/>
            <a:r>
              <a:rPr lang="en-US" sz="36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4B3BB0-4545-48FE-915A-44CF4B74820D}"/>
              </a:ext>
            </a:extLst>
          </p:cNvPr>
          <p:cNvSpPr txBox="1"/>
          <p:nvPr/>
        </p:nvSpPr>
        <p:spPr>
          <a:xfrm>
            <a:off x="4986103" y="757144"/>
            <a:ext cx="874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/>
            <a:r>
              <a:rPr lang="en-US" sz="36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F39C63B-884F-4428-A8C2-D0779A3DD5DC}"/>
              </a:ext>
            </a:extLst>
          </p:cNvPr>
          <p:cNvSpPr txBox="1"/>
          <p:nvPr/>
        </p:nvSpPr>
        <p:spPr>
          <a:xfrm>
            <a:off x="5556124" y="756012"/>
            <a:ext cx="663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/>
            <a:r>
              <a:rPr lang="en-US" sz="36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19" name="Rounded Rectangular Callout 6">
            <a:extLst>
              <a:ext uri="{FF2B5EF4-FFF2-40B4-BE49-F238E27FC236}">
                <a16:creationId xmlns:a16="http://schemas.microsoft.com/office/drawing/2014/main" id="{35DB9ECE-E000-4467-81F3-DD36BBB5BAF2}"/>
              </a:ext>
            </a:extLst>
          </p:cNvPr>
          <p:cNvSpPr/>
          <p:nvPr/>
        </p:nvSpPr>
        <p:spPr>
          <a:xfrm>
            <a:off x="1244997" y="578805"/>
            <a:ext cx="1773294" cy="1707056"/>
          </a:xfrm>
          <a:custGeom>
            <a:avLst/>
            <a:gdLst>
              <a:gd name="connsiteX0" fmla="*/ 0 w 1773294"/>
              <a:gd name="connsiteY0" fmla="*/ 207822 h 1246909"/>
              <a:gd name="connsiteX1" fmla="*/ 207822 w 1773294"/>
              <a:gd name="connsiteY1" fmla="*/ 0 h 1246909"/>
              <a:gd name="connsiteX2" fmla="*/ 295549 w 1773294"/>
              <a:gd name="connsiteY2" fmla="*/ 0 h 1246909"/>
              <a:gd name="connsiteX3" fmla="*/ 295549 w 1773294"/>
              <a:gd name="connsiteY3" fmla="*/ 0 h 1246909"/>
              <a:gd name="connsiteX4" fmla="*/ 738873 w 1773294"/>
              <a:gd name="connsiteY4" fmla="*/ 0 h 1246909"/>
              <a:gd name="connsiteX5" fmla="*/ 1565472 w 1773294"/>
              <a:gd name="connsiteY5" fmla="*/ 0 h 1246909"/>
              <a:gd name="connsiteX6" fmla="*/ 1773294 w 1773294"/>
              <a:gd name="connsiteY6" fmla="*/ 207822 h 1246909"/>
              <a:gd name="connsiteX7" fmla="*/ 1773294 w 1773294"/>
              <a:gd name="connsiteY7" fmla="*/ 727364 h 1246909"/>
              <a:gd name="connsiteX8" fmla="*/ 1773294 w 1773294"/>
              <a:gd name="connsiteY8" fmla="*/ 727364 h 1246909"/>
              <a:gd name="connsiteX9" fmla="*/ 1773294 w 1773294"/>
              <a:gd name="connsiteY9" fmla="*/ 1039091 h 1246909"/>
              <a:gd name="connsiteX10" fmla="*/ 1773294 w 1773294"/>
              <a:gd name="connsiteY10" fmla="*/ 1039087 h 1246909"/>
              <a:gd name="connsiteX11" fmla="*/ 1565472 w 1773294"/>
              <a:gd name="connsiteY11" fmla="*/ 1246909 h 1246909"/>
              <a:gd name="connsiteX12" fmla="*/ 738873 w 1773294"/>
              <a:gd name="connsiteY12" fmla="*/ 1246909 h 1246909"/>
              <a:gd name="connsiteX13" fmla="*/ 402201 w 1773294"/>
              <a:gd name="connsiteY13" fmla="*/ 1707056 h 1246909"/>
              <a:gd name="connsiteX14" fmla="*/ 295549 w 1773294"/>
              <a:gd name="connsiteY14" fmla="*/ 1246909 h 1246909"/>
              <a:gd name="connsiteX15" fmla="*/ 207822 w 1773294"/>
              <a:gd name="connsiteY15" fmla="*/ 1246909 h 1246909"/>
              <a:gd name="connsiteX16" fmla="*/ 0 w 1773294"/>
              <a:gd name="connsiteY16" fmla="*/ 1039087 h 1246909"/>
              <a:gd name="connsiteX17" fmla="*/ 0 w 1773294"/>
              <a:gd name="connsiteY17" fmla="*/ 1039091 h 1246909"/>
              <a:gd name="connsiteX18" fmla="*/ 0 w 1773294"/>
              <a:gd name="connsiteY18" fmla="*/ 727364 h 1246909"/>
              <a:gd name="connsiteX19" fmla="*/ 0 w 1773294"/>
              <a:gd name="connsiteY19" fmla="*/ 727364 h 1246909"/>
              <a:gd name="connsiteX20" fmla="*/ 0 w 1773294"/>
              <a:gd name="connsiteY20" fmla="*/ 207822 h 1246909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421373 w 1773294"/>
              <a:gd name="connsiteY12" fmla="*/ 1246909 h 1707056"/>
              <a:gd name="connsiteX13" fmla="*/ 402201 w 1773294"/>
              <a:gd name="connsiteY13" fmla="*/ 1707056 h 1707056"/>
              <a:gd name="connsiteX14" fmla="*/ 295549 w 1773294"/>
              <a:gd name="connsiteY14" fmla="*/ 12469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295549 w 1773294"/>
              <a:gd name="connsiteY14" fmla="*/ 12469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536849 w 1773294"/>
              <a:gd name="connsiteY14" fmla="*/ 12342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549549 w 1773294"/>
              <a:gd name="connsiteY14" fmla="*/ 124055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73294" h="1707056">
                <a:moveTo>
                  <a:pt x="0" y="207822"/>
                </a:moveTo>
                <a:cubicBezTo>
                  <a:pt x="0" y="93045"/>
                  <a:pt x="93045" y="0"/>
                  <a:pt x="207822" y="0"/>
                </a:cubicBezTo>
                <a:lnTo>
                  <a:pt x="295549" y="0"/>
                </a:lnTo>
                <a:lnTo>
                  <a:pt x="295549" y="0"/>
                </a:lnTo>
                <a:lnTo>
                  <a:pt x="738873" y="0"/>
                </a:lnTo>
                <a:lnTo>
                  <a:pt x="1565472" y="0"/>
                </a:lnTo>
                <a:cubicBezTo>
                  <a:pt x="1680249" y="0"/>
                  <a:pt x="1773294" y="93045"/>
                  <a:pt x="1773294" y="207822"/>
                </a:cubicBezTo>
                <a:lnTo>
                  <a:pt x="1773294" y="727364"/>
                </a:lnTo>
                <a:lnTo>
                  <a:pt x="1773294" y="727364"/>
                </a:lnTo>
                <a:lnTo>
                  <a:pt x="1773294" y="1039091"/>
                </a:lnTo>
                <a:lnTo>
                  <a:pt x="1773294" y="1039087"/>
                </a:lnTo>
                <a:cubicBezTo>
                  <a:pt x="1773294" y="1153864"/>
                  <a:pt x="1680249" y="1246909"/>
                  <a:pt x="1565472" y="1246909"/>
                </a:cubicBezTo>
                <a:lnTo>
                  <a:pt x="656323" y="1240559"/>
                </a:lnTo>
                <a:lnTo>
                  <a:pt x="402201" y="1707056"/>
                </a:lnTo>
                <a:lnTo>
                  <a:pt x="549549" y="1240559"/>
                </a:lnTo>
                <a:lnTo>
                  <a:pt x="207822" y="1246909"/>
                </a:lnTo>
                <a:cubicBezTo>
                  <a:pt x="93045" y="1246909"/>
                  <a:pt x="0" y="1153864"/>
                  <a:pt x="0" y="1039087"/>
                </a:cubicBezTo>
                <a:lnTo>
                  <a:pt x="0" y="1039091"/>
                </a:lnTo>
                <a:lnTo>
                  <a:pt x="0" y="727364"/>
                </a:lnTo>
                <a:lnTo>
                  <a:pt x="0" y="727364"/>
                </a:lnTo>
                <a:lnTo>
                  <a:pt x="0" y="20782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9C6C0-8E06-4E01-A1B3-799D78907221}"/>
              </a:ext>
            </a:extLst>
          </p:cNvPr>
          <p:cNvSpPr txBox="1"/>
          <p:nvPr/>
        </p:nvSpPr>
        <p:spPr>
          <a:xfrm>
            <a:off x="1293113" y="603069"/>
            <a:ext cx="1067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2 </a:t>
            </a:r>
            <a:r>
              <a:rPr lang="en-US" sz="2400" b="1" i="1" dirty="0" err="1">
                <a:solidFill>
                  <a:schemeClr val="accent2"/>
                </a:solidFill>
              </a:rPr>
              <a:t>chục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</a:p>
          <a:p>
            <a:r>
              <a:rPr lang="en-US" sz="2400" b="1" i="1" dirty="0">
                <a:solidFill>
                  <a:schemeClr val="accent2"/>
                </a:solidFill>
              </a:rPr>
              <a:t>3 </a:t>
            </a:r>
            <a:r>
              <a:rPr lang="en-US" sz="2400" b="1" i="1" dirty="0" err="1">
                <a:solidFill>
                  <a:schemeClr val="accent2"/>
                </a:solidFill>
              </a:rPr>
              <a:t>chục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</a:p>
          <a:p>
            <a:r>
              <a:rPr lang="en-US" sz="2400" b="1" i="1" dirty="0">
                <a:solidFill>
                  <a:srgbClr val="1BAF4B"/>
                </a:solidFill>
              </a:rPr>
              <a:t>5 </a:t>
            </a:r>
            <a:r>
              <a:rPr lang="en-US" sz="2400" b="1" i="1" dirty="0" err="1">
                <a:solidFill>
                  <a:srgbClr val="1BAF4B"/>
                </a:solidFill>
              </a:rPr>
              <a:t>chục</a:t>
            </a:r>
            <a:r>
              <a:rPr lang="en-US" sz="2400" b="1" i="1" dirty="0">
                <a:solidFill>
                  <a:srgbClr val="1BAF4B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1747" y="5227372"/>
            <a:ext cx="1451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ctr"/>
            <a:r>
              <a:rPr lang="en-US" sz="3200" b="1" dirty="0"/>
              <a:t>2 </a:t>
            </a:r>
            <a:r>
              <a:rPr lang="en-US" sz="3200" b="1" dirty="0" err="1"/>
              <a:t>chục</a:t>
            </a:r>
            <a:endParaRPr lang="en-US" sz="3200" b="1" dirty="0"/>
          </a:p>
        </p:txBody>
      </p:sp>
      <p:sp>
        <p:nvSpPr>
          <p:cNvPr id="120" name="Rectangle 119"/>
          <p:cNvSpPr/>
          <p:nvPr/>
        </p:nvSpPr>
        <p:spPr>
          <a:xfrm>
            <a:off x="4936159" y="5229721"/>
            <a:ext cx="574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algn="ctr"/>
            <a:r>
              <a:rPr lang="en-US" sz="3200" b="1" dirty="0"/>
              <a:t>+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5395195" y="5227371"/>
            <a:ext cx="1452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algn="ctr"/>
            <a:r>
              <a:rPr lang="en-US" sz="3200" b="1" dirty="0"/>
              <a:t>3 </a:t>
            </a:r>
            <a:r>
              <a:rPr lang="en-US" sz="3200" b="1" dirty="0" err="1"/>
              <a:t>chục</a:t>
            </a:r>
            <a:endParaRPr lang="en-US" sz="3200" b="1" dirty="0"/>
          </a:p>
        </p:txBody>
      </p:sp>
      <p:sp>
        <p:nvSpPr>
          <p:cNvPr id="122" name="Rectangle 121"/>
          <p:cNvSpPr/>
          <p:nvPr/>
        </p:nvSpPr>
        <p:spPr>
          <a:xfrm>
            <a:off x="6683415" y="5227370"/>
            <a:ext cx="574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algn="ctr"/>
            <a:r>
              <a:rPr lang="en-US" sz="3200" b="1" dirty="0"/>
              <a:t>=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7132925" y="5227369"/>
            <a:ext cx="1452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algn="ctr"/>
            <a:r>
              <a:rPr lang="en-US" sz="3200" b="1" dirty="0"/>
              <a:t>5 </a:t>
            </a:r>
            <a:r>
              <a:rPr lang="en-US" sz="3200" b="1" dirty="0" err="1"/>
              <a:t>chục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825025" y="1609859"/>
            <a:ext cx="3307900" cy="3490175"/>
          </a:xfrm>
          <a:prstGeom prst="roundRect">
            <a:avLst>
              <a:gd name="adj" fmla="val 7712"/>
            </a:avLst>
          </a:prstGeom>
          <a:noFill/>
          <a:ln w="28575">
            <a:solidFill>
              <a:srgbClr val="92D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94000" y="603446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/>
              <a:t>cộng</a:t>
            </a:r>
            <a:endParaRPr lang="en-US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2157085" y="966647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/>
              <a:t>bằng</a:t>
            </a:r>
            <a:endParaRPr lang="en-US" sz="2400" i="1" dirty="0"/>
          </a:p>
        </p:txBody>
      </p:sp>
      <p:sp>
        <p:nvSpPr>
          <p:cNvPr id="124" name="Rectangle 123"/>
          <p:cNvSpPr/>
          <p:nvPr/>
        </p:nvSpPr>
        <p:spPr>
          <a:xfrm>
            <a:off x="5918934" y="756011"/>
            <a:ext cx="837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/>
            <a:r>
              <a:rPr lang="en-US" sz="3600" b="1" dirty="0">
                <a:solidFill>
                  <a:srgbClr val="1BAF4B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79841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7" grpId="0" animBg="1"/>
      <p:bldP spid="65" grpId="0"/>
      <p:bldP spid="65" grpId="1"/>
      <p:bldP spid="66" grpId="0"/>
      <p:bldP spid="66" grpId="1"/>
      <p:bldP spid="67" grpId="0"/>
      <p:bldP spid="67" grpId="1"/>
      <p:bldP spid="119" grpId="0" animBg="1"/>
      <p:bldP spid="5" grpId="0" uiExpand="1" build="p"/>
      <p:bldP spid="2" grpId="0"/>
      <p:bldP spid="2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4" grpId="2" animBg="1"/>
      <p:bldP spid="4" grpId="3" animBg="1"/>
      <p:bldP spid="6" grpId="0"/>
      <p:bldP spid="8" grpId="0"/>
      <p:bldP spid="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14" y="1862991"/>
            <a:ext cx="2838248" cy="3743325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1822411" y="1795512"/>
            <a:ext cx="320040" cy="3181546"/>
            <a:chOff x="6072749" y="1804486"/>
            <a:chExt cx="320040" cy="318154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2378428" y="1795512"/>
            <a:ext cx="320040" cy="3181546"/>
            <a:chOff x="6072749" y="1804486"/>
            <a:chExt cx="320040" cy="3181546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2928338" y="1795512"/>
            <a:ext cx="320040" cy="3181546"/>
            <a:chOff x="6072749" y="1804486"/>
            <a:chExt cx="320040" cy="3181546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3478248" y="1797859"/>
            <a:ext cx="320040" cy="3181546"/>
            <a:chOff x="6072749" y="1804486"/>
            <a:chExt cx="320040" cy="3181546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4001378" y="1797859"/>
            <a:ext cx="320040" cy="3181546"/>
            <a:chOff x="6072749" y="1804486"/>
            <a:chExt cx="320040" cy="3181546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sp>
        <p:nvSpPr>
          <p:cNvPr id="117" name="Rounded Rectangle 116"/>
          <p:cNvSpPr/>
          <p:nvPr/>
        </p:nvSpPr>
        <p:spPr>
          <a:xfrm>
            <a:off x="874532" y="5282336"/>
            <a:ext cx="4499915" cy="1009210"/>
          </a:xfrm>
          <a:prstGeom prst="roundRect">
            <a:avLst/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r>
              <a:rPr lang="en-US" sz="3200" b="1" dirty="0">
                <a:solidFill>
                  <a:schemeClr val="tx1"/>
                </a:solidFill>
              </a:rPr>
              <a:t>5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r>
              <a:rPr lang="en-US" sz="3200" b="1" dirty="0">
                <a:solidFill>
                  <a:schemeClr val="tx1"/>
                </a:solidFill>
              </a:rPr>
              <a:t> – 3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r>
              <a:rPr lang="en-US" sz="3200" b="1" dirty="0">
                <a:solidFill>
                  <a:schemeClr val="tx1"/>
                </a:solidFill>
              </a:rPr>
              <a:t> = 2 </a:t>
            </a:r>
            <a:r>
              <a:rPr lang="en-US" sz="3200" b="1" dirty="0" err="1">
                <a:solidFill>
                  <a:schemeClr val="tx1"/>
                </a:solidFill>
              </a:rPr>
              <a:t>chục</a:t>
            </a:r>
            <a:endParaRPr lang="en-US" sz="3200" b="1" dirty="0">
              <a:solidFill>
                <a:schemeClr val="tx1"/>
              </a:solidFill>
            </a:endParaRPr>
          </a:p>
          <a:p>
            <a:pPr marL="182880" algn="ctr"/>
            <a:r>
              <a:rPr lang="en-US" sz="3200" b="1" dirty="0">
                <a:solidFill>
                  <a:schemeClr val="tx1"/>
                </a:solidFill>
              </a:rPr>
              <a:t>50 – 30 = 20 </a:t>
            </a:r>
          </a:p>
        </p:txBody>
      </p:sp>
      <p:sp>
        <p:nvSpPr>
          <p:cNvPr id="62" name="Rounded Rectangle 6">
            <a:extLst>
              <a:ext uri="{FF2B5EF4-FFF2-40B4-BE49-F238E27FC236}">
                <a16:creationId xmlns:a16="http://schemas.microsoft.com/office/drawing/2014/main" id="{2E5C268E-0D5B-412D-BED8-79C1A811D4E8}"/>
              </a:ext>
            </a:extLst>
          </p:cNvPr>
          <p:cNvSpPr/>
          <p:nvPr/>
        </p:nvSpPr>
        <p:spPr>
          <a:xfrm>
            <a:off x="1688290" y="667191"/>
            <a:ext cx="2819400" cy="825500"/>
          </a:xfrm>
          <a:prstGeom prst="roundRect">
            <a:avLst/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0EA36E-330E-4380-8F87-FF852FF35EEF}"/>
              </a:ext>
            </a:extLst>
          </p:cNvPr>
          <p:cNvSpPr txBox="1"/>
          <p:nvPr/>
        </p:nvSpPr>
        <p:spPr>
          <a:xfrm>
            <a:off x="3823160" y="770389"/>
            <a:ext cx="52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8C3E63C-C65F-4244-AF41-1C50C195FE5D}"/>
              </a:ext>
            </a:extLst>
          </p:cNvPr>
          <p:cNvSpPr txBox="1"/>
          <p:nvPr/>
        </p:nvSpPr>
        <p:spPr>
          <a:xfrm>
            <a:off x="1723475" y="749387"/>
            <a:ext cx="931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/>
            <a:r>
              <a:rPr lang="en-US" sz="36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0B95D0-E529-4FCB-A3F6-F0DAA54A7B82}"/>
              </a:ext>
            </a:extLst>
          </p:cNvPr>
          <p:cNvSpPr txBox="1"/>
          <p:nvPr/>
        </p:nvSpPr>
        <p:spPr>
          <a:xfrm>
            <a:off x="2287083" y="756775"/>
            <a:ext cx="639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/>
            <a:r>
              <a:rPr lang="en-US" sz="3600" b="1" dirty="0"/>
              <a:t>–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F54AA0-C5E7-4157-B672-5124F8DDE41E}"/>
              </a:ext>
            </a:extLst>
          </p:cNvPr>
          <p:cNvSpPr txBox="1"/>
          <p:nvPr/>
        </p:nvSpPr>
        <p:spPr>
          <a:xfrm>
            <a:off x="2621603" y="757144"/>
            <a:ext cx="874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/>
            <a:r>
              <a:rPr lang="en-US" sz="36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5DA69F4-07A9-4501-B61D-B373BE864A79}"/>
              </a:ext>
            </a:extLst>
          </p:cNvPr>
          <p:cNvSpPr txBox="1"/>
          <p:nvPr/>
        </p:nvSpPr>
        <p:spPr>
          <a:xfrm>
            <a:off x="3191624" y="756012"/>
            <a:ext cx="663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/>
            <a:r>
              <a:rPr lang="en-US" sz="36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D230756-75CF-45B4-9A58-967C6DCCF999}"/>
              </a:ext>
            </a:extLst>
          </p:cNvPr>
          <p:cNvSpPr/>
          <p:nvPr/>
        </p:nvSpPr>
        <p:spPr>
          <a:xfrm>
            <a:off x="3554434" y="756011"/>
            <a:ext cx="837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/>
            <a:r>
              <a:rPr lang="en-US" sz="3600" b="1" dirty="0">
                <a:solidFill>
                  <a:srgbClr val="1BAF4B"/>
                </a:solidFill>
              </a:rPr>
              <a:t>20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D4ECC56-F61F-449B-B208-F40102D31640}"/>
              </a:ext>
            </a:extLst>
          </p:cNvPr>
          <p:cNvSpPr/>
          <p:nvPr/>
        </p:nvSpPr>
        <p:spPr>
          <a:xfrm>
            <a:off x="531878" y="5295053"/>
            <a:ext cx="1451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ctr"/>
            <a:r>
              <a:rPr lang="en-US" sz="3200" b="1" dirty="0"/>
              <a:t>5 </a:t>
            </a:r>
            <a:r>
              <a:rPr lang="en-US" sz="3200" b="1" dirty="0" err="1"/>
              <a:t>chục</a:t>
            </a:r>
            <a:endParaRPr lang="en-US" sz="3200" b="1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9541BCF-715B-4EC0-B79B-21E969433703}"/>
              </a:ext>
            </a:extLst>
          </p:cNvPr>
          <p:cNvSpPr/>
          <p:nvPr/>
        </p:nvSpPr>
        <p:spPr>
          <a:xfrm>
            <a:off x="1886290" y="5297402"/>
            <a:ext cx="574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algn="ctr"/>
            <a:r>
              <a:rPr lang="en-US" sz="3200" b="1" dirty="0"/>
              <a:t>–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55E7D8A-ED0B-4E27-912D-2C349D89A06E}"/>
              </a:ext>
            </a:extLst>
          </p:cNvPr>
          <p:cNvSpPr/>
          <p:nvPr/>
        </p:nvSpPr>
        <p:spPr>
          <a:xfrm>
            <a:off x="2345326" y="5295052"/>
            <a:ext cx="1452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algn="ctr"/>
            <a:r>
              <a:rPr lang="en-US" sz="3200" b="1" dirty="0"/>
              <a:t>3 </a:t>
            </a:r>
            <a:r>
              <a:rPr lang="en-US" sz="3200" b="1" dirty="0" err="1"/>
              <a:t>chục</a:t>
            </a:r>
            <a:endParaRPr lang="en-US" sz="3200" b="1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1024DB1-8101-4F9B-9FD9-FF2A810B7BF6}"/>
              </a:ext>
            </a:extLst>
          </p:cNvPr>
          <p:cNvSpPr/>
          <p:nvPr/>
        </p:nvSpPr>
        <p:spPr>
          <a:xfrm>
            <a:off x="3633546" y="5295051"/>
            <a:ext cx="574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algn="ctr"/>
            <a:r>
              <a:rPr lang="en-US" sz="3200" b="1" dirty="0"/>
              <a:t>=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D403DB3-BEDC-441E-B604-F107A38E9241}"/>
              </a:ext>
            </a:extLst>
          </p:cNvPr>
          <p:cNvSpPr/>
          <p:nvPr/>
        </p:nvSpPr>
        <p:spPr>
          <a:xfrm>
            <a:off x="4083056" y="5295050"/>
            <a:ext cx="1452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algn="ctr"/>
            <a:r>
              <a:rPr lang="en-US" sz="3200" b="1" dirty="0"/>
              <a:t>2 </a:t>
            </a:r>
            <a:r>
              <a:rPr lang="en-US" sz="3200" b="1" dirty="0" err="1"/>
              <a:t>chục</a:t>
            </a:r>
            <a:endParaRPr lang="en-US" sz="3200" b="1" dirty="0"/>
          </a:p>
        </p:txBody>
      </p:sp>
      <p:sp>
        <p:nvSpPr>
          <p:cNvPr id="124" name="Rounded Rectangular Callout 6">
            <a:extLst>
              <a:ext uri="{FF2B5EF4-FFF2-40B4-BE49-F238E27FC236}">
                <a16:creationId xmlns:a16="http://schemas.microsoft.com/office/drawing/2014/main" id="{4A4B1667-6A45-465F-A1D8-783B98D5756C}"/>
              </a:ext>
            </a:extLst>
          </p:cNvPr>
          <p:cNvSpPr/>
          <p:nvPr/>
        </p:nvSpPr>
        <p:spPr>
          <a:xfrm>
            <a:off x="5288342" y="542190"/>
            <a:ext cx="1773294" cy="1614692"/>
          </a:xfrm>
          <a:custGeom>
            <a:avLst/>
            <a:gdLst>
              <a:gd name="connsiteX0" fmla="*/ 0 w 1773294"/>
              <a:gd name="connsiteY0" fmla="*/ 207822 h 1246909"/>
              <a:gd name="connsiteX1" fmla="*/ 207822 w 1773294"/>
              <a:gd name="connsiteY1" fmla="*/ 0 h 1246909"/>
              <a:gd name="connsiteX2" fmla="*/ 295549 w 1773294"/>
              <a:gd name="connsiteY2" fmla="*/ 0 h 1246909"/>
              <a:gd name="connsiteX3" fmla="*/ 295549 w 1773294"/>
              <a:gd name="connsiteY3" fmla="*/ 0 h 1246909"/>
              <a:gd name="connsiteX4" fmla="*/ 738873 w 1773294"/>
              <a:gd name="connsiteY4" fmla="*/ 0 h 1246909"/>
              <a:gd name="connsiteX5" fmla="*/ 1565472 w 1773294"/>
              <a:gd name="connsiteY5" fmla="*/ 0 h 1246909"/>
              <a:gd name="connsiteX6" fmla="*/ 1773294 w 1773294"/>
              <a:gd name="connsiteY6" fmla="*/ 207822 h 1246909"/>
              <a:gd name="connsiteX7" fmla="*/ 1773294 w 1773294"/>
              <a:gd name="connsiteY7" fmla="*/ 727364 h 1246909"/>
              <a:gd name="connsiteX8" fmla="*/ 1773294 w 1773294"/>
              <a:gd name="connsiteY8" fmla="*/ 727364 h 1246909"/>
              <a:gd name="connsiteX9" fmla="*/ 1773294 w 1773294"/>
              <a:gd name="connsiteY9" fmla="*/ 1039091 h 1246909"/>
              <a:gd name="connsiteX10" fmla="*/ 1773294 w 1773294"/>
              <a:gd name="connsiteY10" fmla="*/ 1039087 h 1246909"/>
              <a:gd name="connsiteX11" fmla="*/ 1565472 w 1773294"/>
              <a:gd name="connsiteY11" fmla="*/ 1246909 h 1246909"/>
              <a:gd name="connsiteX12" fmla="*/ 738873 w 1773294"/>
              <a:gd name="connsiteY12" fmla="*/ 1246909 h 1246909"/>
              <a:gd name="connsiteX13" fmla="*/ 402201 w 1773294"/>
              <a:gd name="connsiteY13" fmla="*/ 1707056 h 1246909"/>
              <a:gd name="connsiteX14" fmla="*/ 295549 w 1773294"/>
              <a:gd name="connsiteY14" fmla="*/ 1246909 h 1246909"/>
              <a:gd name="connsiteX15" fmla="*/ 207822 w 1773294"/>
              <a:gd name="connsiteY15" fmla="*/ 1246909 h 1246909"/>
              <a:gd name="connsiteX16" fmla="*/ 0 w 1773294"/>
              <a:gd name="connsiteY16" fmla="*/ 1039087 h 1246909"/>
              <a:gd name="connsiteX17" fmla="*/ 0 w 1773294"/>
              <a:gd name="connsiteY17" fmla="*/ 1039091 h 1246909"/>
              <a:gd name="connsiteX18" fmla="*/ 0 w 1773294"/>
              <a:gd name="connsiteY18" fmla="*/ 727364 h 1246909"/>
              <a:gd name="connsiteX19" fmla="*/ 0 w 1773294"/>
              <a:gd name="connsiteY19" fmla="*/ 727364 h 1246909"/>
              <a:gd name="connsiteX20" fmla="*/ 0 w 1773294"/>
              <a:gd name="connsiteY20" fmla="*/ 207822 h 1246909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421373 w 1773294"/>
              <a:gd name="connsiteY12" fmla="*/ 1246909 h 1707056"/>
              <a:gd name="connsiteX13" fmla="*/ 402201 w 1773294"/>
              <a:gd name="connsiteY13" fmla="*/ 1707056 h 1707056"/>
              <a:gd name="connsiteX14" fmla="*/ 295549 w 1773294"/>
              <a:gd name="connsiteY14" fmla="*/ 12469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295549 w 1773294"/>
              <a:gd name="connsiteY14" fmla="*/ 12469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536849 w 1773294"/>
              <a:gd name="connsiteY14" fmla="*/ 12342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549549 w 1773294"/>
              <a:gd name="connsiteY14" fmla="*/ 124055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614692"/>
              <a:gd name="connsiteX1" fmla="*/ 207822 w 1773294"/>
              <a:gd name="connsiteY1" fmla="*/ 0 h 1614692"/>
              <a:gd name="connsiteX2" fmla="*/ 295549 w 1773294"/>
              <a:gd name="connsiteY2" fmla="*/ 0 h 1614692"/>
              <a:gd name="connsiteX3" fmla="*/ 295549 w 1773294"/>
              <a:gd name="connsiteY3" fmla="*/ 0 h 1614692"/>
              <a:gd name="connsiteX4" fmla="*/ 738873 w 1773294"/>
              <a:gd name="connsiteY4" fmla="*/ 0 h 1614692"/>
              <a:gd name="connsiteX5" fmla="*/ 1565472 w 1773294"/>
              <a:gd name="connsiteY5" fmla="*/ 0 h 1614692"/>
              <a:gd name="connsiteX6" fmla="*/ 1773294 w 1773294"/>
              <a:gd name="connsiteY6" fmla="*/ 207822 h 1614692"/>
              <a:gd name="connsiteX7" fmla="*/ 1773294 w 1773294"/>
              <a:gd name="connsiteY7" fmla="*/ 727364 h 1614692"/>
              <a:gd name="connsiteX8" fmla="*/ 1773294 w 1773294"/>
              <a:gd name="connsiteY8" fmla="*/ 727364 h 1614692"/>
              <a:gd name="connsiteX9" fmla="*/ 1773294 w 1773294"/>
              <a:gd name="connsiteY9" fmla="*/ 1039091 h 1614692"/>
              <a:gd name="connsiteX10" fmla="*/ 1773294 w 1773294"/>
              <a:gd name="connsiteY10" fmla="*/ 1039087 h 1614692"/>
              <a:gd name="connsiteX11" fmla="*/ 1565472 w 1773294"/>
              <a:gd name="connsiteY11" fmla="*/ 1246909 h 1614692"/>
              <a:gd name="connsiteX12" fmla="*/ 656323 w 1773294"/>
              <a:gd name="connsiteY12" fmla="*/ 1240559 h 1614692"/>
              <a:gd name="connsiteX13" fmla="*/ 900964 w 1773294"/>
              <a:gd name="connsiteY13" fmla="*/ 1614692 h 1614692"/>
              <a:gd name="connsiteX14" fmla="*/ 549549 w 1773294"/>
              <a:gd name="connsiteY14" fmla="*/ 1240559 h 1614692"/>
              <a:gd name="connsiteX15" fmla="*/ 207822 w 1773294"/>
              <a:gd name="connsiteY15" fmla="*/ 1246909 h 1614692"/>
              <a:gd name="connsiteX16" fmla="*/ 0 w 1773294"/>
              <a:gd name="connsiteY16" fmla="*/ 1039087 h 1614692"/>
              <a:gd name="connsiteX17" fmla="*/ 0 w 1773294"/>
              <a:gd name="connsiteY17" fmla="*/ 1039091 h 1614692"/>
              <a:gd name="connsiteX18" fmla="*/ 0 w 1773294"/>
              <a:gd name="connsiteY18" fmla="*/ 727364 h 1614692"/>
              <a:gd name="connsiteX19" fmla="*/ 0 w 1773294"/>
              <a:gd name="connsiteY19" fmla="*/ 727364 h 1614692"/>
              <a:gd name="connsiteX20" fmla="*/ 0 w 1773294"/>
              <a:gd name="connsiteY20" fmla="*/ 207822 h 161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73294" h="1614692">
                <a:moveTo>
                  <a:pt x="0" y="207822"/>
                </a:moveTo>
                <a:cubicBezTo>
                  <a:pt x="0" y="93045"/>
                  <a:pt x="93045" y="0"/>
                  <a:pt x="207822" y="0"/>
                </a:cubicBezTo>
                <a:lnTo>
                  <a:pt x="295549" y="0"/>
                </a:lnTo>
                <a:lnTo>
                  <a:pt x="295549" y="0"/>
                </a:lnTo>
                <a:lnTo>
                  <a:pt x="738873" y="0"/>
                </a:lnTo>
                <a:lnTo>
                  <a:pt x="1565472" y="0"/>
                </a:lnTo>
                <a:cubicBezTo>
                  <a:pt x="1680249" y="0"/>
                  <a:pt x="1773294" y="93045"/>
                  <a:pt x="1773294" y="207822"/>
                </a:cubicBezTo>
                <a:lnTo>
                  <a:pt x="1773294" y="727364"/>
                </a:lnTo>
                <a:lnTo>
                  <a:pt x="1773294" y="727364"/>
                </a:lnTo>
                <a:lnTo>
                  <a:pt x="1773294" y="1039091"/>
                </a:lnTo>
                <a:lnTo>
                  <a:pt x="1773294" y="1039087"/>
                </a:lnTo>
                <a:cubicBezTo>
                  <a:pt x="1773294" y="1153864"/>
                  <a:pt x="1680249" y="1246909"/>
                  <a:pt x="1565472" y="1246909"/>
                </a:cubicBezTo>
                <a:lnTo>
                  <a:pt x="656323" y="1240559"/>
                </a:lnTo>
                <a:lnTo>
                  <a:pt x="900964" y="1614692"/>
                </a:lnTo>
                <a:lnTo>
                  <a:pt x="549549" y="1240559"/>
                </a:lnTo>
                <a:lnTo>
                  <a:pt x="207822" y="1246909"/>
                </a:lnTo>
                <a:cubicBezTo>
                  <a:pt x="93045" y="1246909"/>
                  <a:pt x="0" y="1153864"/>
                  <a:pt x="0" y="1039087"/>
                </a:cubicBezTo>
                <a:lnTo>
                  <a:pt x="0" y="1039091"/>
                </a:lnTo>
                <a:lnTo>
                  <a:pt x="0" y="727364"/>
                </a:lnTo>
                <a:lnTo>
                  <a:pt x="0" y="727364"/>
                </a:lnTo>
                <a:lnTo>
                  <a:pt x="0" y="20782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AB1D412-1A13-4D65-88A3-8BC2CD2B1054}"/>
              </a:ext>
            </a:extLst>
          </p:cNvPr>
          <p:cNvSpPr txBox="1"/>
          <p:nvPr/>
        </p:nvSpPr>
        <p:spPr>
          <a:xfrm>
            <a:off x="5336458" y="566454"/>
            <a:ext cx="1067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5 </a:t>
            </a:r>
            <a:r>
              <a:rPr lang="en-US" sz="2400" b="1" i="1" dirty="0" err="1">
                <a:solidFill>
                  <a:schemeClr val="accent2"/>
                </a:solidFill>
              </a:rPr>
              <a:t>chục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</a:p>
          <a:p>
            <a:r>
              <a:rPr lang="en-US" sz="2400" b="1" i="1" dirty="0">
                <a:solidFill>
                  <a:schemeClr val="accent2"/>
                </a:solidFill>
              </a:rPr>
              <a:t>3 </a:t>
            </a:r>
            <a:r>
              <a:rPr lang="en-US" sz="2400" b="1" i="1" dirty="0" err="1">
                <a:solidFill>
                  <a:schemeClr val="accent2"/>
                </a:solidFill>
              </a:rPr>
              <a:t>chục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</a:p>
          <a:p>
            <a:r>
              <a:rPr lang="en-US" sz="2400" b="1" i="1" dirty="0">
                <a:solidFill>
                  <a:srgbClr val="1BAF4B"/>
                </a:solidFill>
              </a:rPr>
              <a:t>2 </a:t>
            </a:r>
            <a:r>
              <a:rPr lang="en-US" sz="2400" b="1" i="1" dirty="0" err="1">
                <a:solidFill>
                  <a:srgbClr val="1BAF4B"/>
                </a:solidFill>
              </a:rPr>
              <a:t>chục</a:t>
            </a:r>
            <a:r>
              <a:rPr lang="en-US" sz="2400" b="1" i="1" dirty="0">
                <a:solidFill>
                  <a:srgbClr val="1BAF4B"/>
                </a:solidFill>
              </a:rPr>
              <a:t>.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4CED397-85ED-49C8-8BF9-32C7DAA91713}"/>
              </a:ext>
            </a:extLst>
          </p:cNvPr>
          <p:cNvSpPr/>
          <p:nvPr/>
        </p:nvSpPr>
        <p:spPr>
          <a:xfrm>
            <a:off x="6237345" y="566831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/>
              <a:t>t</a:t>
            </a:r>
            <a:r>
              <a:rPr lang="en-US" sz="2400" i="1"/>
              <a:t>rừ</a:t>
            </a:r>
            <a:endParaRPr lang="en-US" sz="2400" i="1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15DE1EF-C090-4291-80D7-B5CBBD1A9FEB}"/>
              </a:ext>
            </a:extLst>
          </p:cNvPr>
          <p:cNvSpPr/>
          <p:nvPr/>
        </p:nvSpPr>
        <p:spPr>
          <a:xfrm>
            <a:off x="6200430" y="930032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/>
              <a:t>bằng</a:t>
            </a:r>
            <a:endParaRPr lang="en-US" sz="2400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01DCA2-58C3-48E4-83A8-A02ED9482BEE}"/>
              </a:ext>
            </a:extLst>
          </p:cNvPr>
          <p:cNvSpPr/>
          <p:nvPr/>
        </p:nvSpPr>
        <p:spPr>
          <a:xfrm>
            <a:off x="1684977" y="1718415"/>
            <a:ext cx="1659144" cy="33626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BC1F93-3D3D-4369-BFF1-E63BAADDAD16}"/>
              </a:ext>
            </a:extLst>
          </p:cNvPr>
          <p:cNvCxnSpPr/>
          <p:nvPr/>
        </p:nvCxnSpPr>
        <p:spPr>
          <a:xfrm>
            <a:off x="1684977" y="1718415"/>
            <a:ext cx="1659144" cy="33626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738B72-28F4-4658-957F-AA737B54F457}"/>
              </a:ext>
            </a:extLst>
          </p:cNvPr>
          <p:cNvCxnSpPr>
            <a:cxnSpLocks/>
          </p:cNvCxnSpPr>
          <p:nvPr/>
        </p:nvCxnSpPr>
        <p:spPr>
          <a:xfrm flipH="1">
            <a:off x="1684977" y="1716065"/>
            <a:ext cx="1659144" cy="33626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12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63" grpId="0"/>
      <p:bldP spid="64" grpId="0"/>
      <p:bldP spid="64" grpId="1"/>
      <p:bldP spid="65" grpId="0"/>
      <p:bldP spid="65" grpId="1"/>
      <p:bldP spid="66" grpId="0"/>
      <p:bldP spid="66" grpId="1"/>
      <p:bldP spid="118" grpId="0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 animBg="1"/>
      <p:bldP spid="125" grpId="0" uiExpand="1" build="p"/>
      <p:bldP spid="126" grpId="0"/>
      <p:bldP spid="127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220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997" y="1612410"/>
            <a:ext cx="1965960" cy="584200"/>
          </a:xfrm>
          <a:prstGeom prst="rect">
            <a:avLst/>
          </a:prstGeom>
          <a:solidFill>
            <a:srgbClr val="FFE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40 + 20 =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96996" y="2403972"/>
            <a:ext cx="1965960" cy="584200"/>
          </a:xfrm>
          <a:prstGeom prst="rect">
            <a:avLst/>
          </a:prstGeom>
          <a:solidFill>
            <a:srgbClr val="FFD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30 + 30 =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415869" y="1612410"/>
            <a:ext cx="1965960" cy="584200"/>
          </a:xfrm>
          <a:prstGeom prst="rect">
            <a:avLst/>
          </a:prstGeom>
          <a:solidFill>
            <a:srgbClr val="AAE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40 + 40 =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15869" y="2403972"/>
            <a:ext cx="1965960" cy="584200"/>
          </a:xfrm>
          <a:prstGeom prst="rect">
            <a:avLst/>
          </a:prstGeom>
          <a:solidFill>
            <a:srgbClr val="16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60 + 20 =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634742" y="1613998"/>
            <a:ext cx="1965960" cy="584200"/>
          </a:xfrm>
          <a:prstGeom prst="rect">
            <a:avLst/>
          </a:prstGeom>
          <a:solidFill>
            <a:srgbClr val="F9C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40 – 10 =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634742" y="2403972"/>
            <a:ext cx="1965960" cy="584200"/>
          </a:xfrm>
          <a:prstGeom prst="rect">
            <a:avLst/>
          </a:prstGeom>
          <a:solidFill>
            <a:srgbClr val="F49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50 – 30 =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853615" y="1612410"/>
            <a:ext cx="1965960" cy="584200"/>
          </a:xfrm>
          <a:prstGeom prst="rect">
            <a:avLst/>
          </a:prstGeom>
          <a:solidFill>
            <a:srgbClr val="E1E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70 – 50 =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853615" y="2403972"/>
            <a:ext cx="1965960" cy="584200"/>
          </a:xfrm>
          <a:prstGeom prst="rect">
            <a:avLst/>
          </a:prstGeom>
          <a:solidFill>
            <a:srgbClr val="BE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80 – 40 =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96996" y="3195534"/>
            <a:ext cx="1965960" cy="584200"/>
          </a:xfrm>
          <a:prstGeom prst="rect">
            <a:avLst/>
          </a:prstGeom>
          <a:solidFill>
            <a:srgbClr val="FFE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50 + 20 =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96996" y="3987096"/>
            <a:ext cx="1965960" cy="584200"/>
          </a:xfrm>
          <a:prstGeom prst="rect">
            <a:avLst/>
          </a:prstGeom>
          <a:solidFill>
            <a:srgbClr val="FFD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60 + 10 =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415868" y="3195534"/>
            <a:ext cx="1965960" cy="584200"/>
          </a:xfrm>
          <a:prstGeom prst="rect">
            <a:avLst/>
          </a:prstGeom>
          <a:solidFill>
            <a:srgbClr val="AAE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50 + 40 =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415869" y="3987096"/>
            <a:ext cx="1965960" cy="584200"/>
          </a:xfrm>
          <a:prstGeom prst="rect">
            <a:avLst/>
          </a:prstGeom>
          <a:solidFill>
            <a:srgbClr val="16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60 + 30 =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634741" y="3197122"/>
            <a:ext cx="1965960" cy="584200"/>
          </a:xfrm>
          <a:prstGeom prst="rect">
            <a:avLst/>
          </a:prstGeom>
          <a:solidFill>
            <a:srgbClr val="F9C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60 – 20 =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634742" y="3987096"/>
            <a:ext cx="1965960" cy="584200"/>
          </a:xfrm>
          <a:prstGeom prst="rect">
            <a:avLst/>
          </a:prstGeom>
          <a:solidFill>
            <a:srgbClr val="F49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50 – 40 =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53614" y="3195534"/>
            <a:ext cx="1965960" cy="584200"/>
          </a:xfrm>
          <a:prstGeom prst="rect">
            <a:avLst/>
          </a:prstGeom>
          <a:solidFill>
            <a:srgbClr val="E1E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90 – 20 =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53615" y="3987096"/>
            <a:ext cx="1965960" cy="584200"/>
          </a:xfrm>
          <a:prstGeom prst="rect">
            <a:avLst/>
          </a:prstGeom>
          <a:solidFill>
            <a:srgbClr val="BE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90 – 60 =</a:t>
            </a:r>
          </a:p>
        </p:txBody>
      </p:sp>
    </p:spTree>
    <p:extLst>
      <p:ext uri="{BB962C8B-B14F-4D97-AF65-F5344CB8AC3E}">
        <p14:creationId xmlns:p14="http://schemas.microsoft.com/office/powerpoint/2010/main" val="22652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3412" y="1642249"/>
            <a:ext cx="2954120" cy="761336"/>
          </a:xfrm>
          <a:prstGeom prst="rect">
            <a:avLst/>
          </a:prstGeom>
          <a:solidFill>
            <a:srgbClr val="FFE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41BC9A-FDC3-4E9A-A94C-B36A1C8F796B}"/>
              </a:ext>
            </a:extLst>
          </p:cNvPr>
          <p:cNvSpPr txBox="1"/>
          <p:nvPr/>
        </p:nvSpPr>
        <p:spPr>
          <a:xfrm>
            <a:off x="3144834" y="1699751"/>
            <a:ext cx="646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BF9143-103C-4E3E-8912-D27ABF8A2068}"/>
              </a:ext>
            </a:extLst>
          </p:cNvPr>
          <p:cNvSpPr txBox="1"/>
          <p:nvPr/>
        </p:nvSpPr>
        <p:spPr>
          <a:xfrm>
            <a:off x="3812803" y="1699751"/>
            <a:ext cx="49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19DC8F-889A-4724-9E7F-5BCFA5A00A4F}"/>
              </a:ext>
            </a:extLst>
          </p:cNvPr>
          <p:cNvSpPr txBox="1"/>
          <p:nvPr/>
        </p:nvSpPr>
        <p:spPr>
          <a:xfrm>
            <a:off x="4201423" y="1702697"/>
            <a:ext cx="646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F7C086-2970-4F56-A4CB-DFF57913E171}"/>
              </a:ext>
            </a:extLst>
          </p:cNvPr>
          <p:cNvSpPr txBox="1"/>
          <p:nvPr/>
        </p:nvSpPr>
        <p:spPr>
          <a:xfrm>
            <a:off x="4869392" y="1699750"/>
            <a:ext cx="646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D62F4-5A57-4FAC-8C28-B180F8C601F1}"/>
              </a:ext>
            </a:extLst>
          </p:cNvPr>
          <p:cNvSpPr txBox="1"/>
          <p:nvPr/>
        </p:nvSpPr>
        <p:spPr>
          <a:xfrm>
            <a:off x="1854645" y="3011055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chục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5764B0-59AD-4A06-A7C0-AEBC8F48139A}"/>
              </a:ext>
            </a:extLst>
          </p:cNvPr>
          <p:cNvSpPr txBox="1"/>
          <p:nvPr/>
        </p:nvSpPr>
        <p:spPr>
          <a:xfrm>
            <a:off x="3364066" y="3011055"/>
            <a:ext cx="49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074C03-52B4-4BA1-9F51-E1E4C5788509}"/>
              </a:ext>
            </a:extLst>
          </p:cNvPr>
          <p:cNvSpPr txBox="1"/>
          <p:nvPr/>
        </p:nvSpPr>
        <p:spPr>
          <a:xfrm>
            <a:off x="3967823" y="3011055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chục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80245A-3C16-4542-9D74-EF0F321E7481}"/>
              </a:ext>
            </a:extLst>
          </p:cNvPr>
          <p:cNvSpPr txBox="1"/>
          <p:nvPr/>
        </p:nvSpPr>
        <p:spPr>
          <a:xfrm>
            <a:off x="5477244" y="3011054"/>
            <a:ext cx="646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F06709-A6CD-4BEC-ADA9-A6E22E4278E7}"/>
              </a:ext>
            </a:extLst>
          </p:cNvPr>
          <p:cNvSpPr txBox="1"/>
          <p:nvPr/>
        </p:nvSpPr>
        <p:spPr>
          <a:xfrm>
            <a:off x="6081001" y="3011054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chục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8B5240-DFC2-4C26-A3AB-F226480433A5}"/>
              </a:ext>
            </a:extLst>
          </p:cNvPr>
          <p:cNvSpPr txBox="1"/>
          <p:nvPr/>
        </p:nvSpPr>
        <p:spPr>
          <a:xfrm>
            <a:off x="5279434" y="1699750"/>
            <a:ext cx="646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1BAF4B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3895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16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mph" presetSubtype="1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16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16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1"/>
      <p:bldP spid="23" grpId="2"/>
      <p:bldP spid="5" grpId="0"/>
      <p:bldP spid="26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997" y="1612410"/>
            <a:ext cx="1965960" cy="584200"/>
          </a:xfrm>
          <a:prstGeom prst="rect">
            <a:avLst/>
          </a:prstGeom>
          <a:solidFill>
            <a:srgbClr val="FFE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+ 20 =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96996" y="2403972"/>
            <a:ext cx="1965960" cy="584200"/>
          </a:xfrm>
          <a:prstGeom prst="rect">
            <a:avLst/>
          </a:prstGeom>
          <a:solidFill>
            <a:srgbClr val="FFD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+ 30 =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415869" y="1612410"/>
            <a:ext cx="1965960" cy="584200"/>
          </a:xfrm>
          <a:prstGeom prst="rect">
            <a:avLst/>
          </a:prstGeom>
          <a:solidFill>
            <a:srgbClr val="AAE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+ 40 =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15869" y="2403972"/>
            <a:ext cx="1965960" cy="584200"/>
          </a:xfrm>
          <a:prstGeom prst="rect">
            <a:avLst/>
          </a:prstGeom>
          <a:solidFill>
            <a:srgbClr val="16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+ 20 =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634742" y="1613998"/>
            <a:ext cx="1965960" cy="584200"/>
          </a:xfrm>
          <a:prstGeom prst="rect">
            <a:avLst/>
          </a:prstGeom>
          <a:solidFill>
            <a:srgbClr val="F9C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– 10 =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634742" y="2403972"/>
            <a:ext cx="1965960" cy="584200"/>
          </a:xfrm>
          <a:prstGeom prst="rect">
            <a:avLst/>
          </a:prstGeom>
          <a:solidFill>
            <a:srgbClr val="F49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– 30 =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853615" y="1612410"/>
            <a:ext cx="1965960" cy="584200"/>
          </a:xfrm>
          <a:prstGeom prst="rect">
            <a:avLst/>
          </a:prstGeom>
          <a:solidFill>
            <a:srgbClr val="E1E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– 50 =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853615" y="2403972"/>
            <a:ext cx="1965960" cy="584200"/>
          </a:xfrm>
          <a:prstGeom prst="rect">
            <a:avLst/>
          </a:prstGeom>
          <a:solidFill>
            <a:srgbClr val="BE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– 40 =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96996" y="3195534"/>
            <a:ext cx="1965960" cy="584200"/>
          </a:xfrm>
          <a:prstGeom prst="rect">
            <a:avLst/>
          </a:prstGeom>
          <a:solidFill>
            <a:srgbClr val="FFE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+ 20 =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96996" y="3987096"/>
            <a:ext cx="1965960" cy="584200"/>
          </a:xfrm>
          <a:prstGeom prst="rect">
            <a:avLst/>
          </a:prstGeom>
          <a:solidFill>
            <a:srgbClr val="FFD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+ 10 =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415868" y="3195534"/>
            <a:ext cx="1965960" cy="584200"/>
          </a:xfrm>
          <a:prstGeom prst="rect">
            <a:avLst/>
          </a:prstGeom>
          <a:solidFill>
            <a:srgbClr val="AAE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+ 40 =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415869" y="3987096"/>
            <a:ext cx="1965960" cy="584200"/>
          </a:xfrm>
          <a:prstGeom prst="rect">
            <a:avLst/>
          </a:prstGeom>
          <a:solidFill>
            <a:srgbClr val="16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+ 30 =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634741" y="3197122"/>
            <a:ext cx="1965960" cy="584200"/>
          </a:xfrm>
          <a:prstGeom prst="rect">
            <a:avLst/>
          </a:prstGeom>
          <a:solidFill>
            <a:srgbClr val="F9C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– 20 =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634742" y="3987096"/>
            <a:ext cx="1965960" cy="584200"/>
          </a:xfrm>
          <a:prstGeom prst="rect">
            <a:avLst/>
          </a:prstGeom>
          <a:solidFill>
            <a:srgbClr val="F49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– 40 =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53614" y="3195534"/>
            <a:ext cx="1965960" cy="584200"/>
          </a:xfrm>
          <a:prstGeom prst="rect">
            <a:avLst/>
          </a:prstGeom>
          <a:solidFill>
            <a:srgbClr val="E1E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– 20 =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53615" y="3987096"/>
            <a:ext cx="1965960" cy="584200"/>
          </a:xfrm>
          <a:prstGeom prst="rect">
            <a:avLst/>
          </a:prstGeom>
          <a:solidFill>
            <a:srgbClr val="BE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– 60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99561-4ECD-4590-B19D-12AFC9E34AC2}"/>
              </a:ext>
            </a:extLst>
          </p:cNvPr>
          <p:cNvSpPr txBox="1"/>
          <p:nvPr/>
        </p:nvSpPr>
        <p:spPr>
          <a:xfrm>
            <a:off x="1607788" y="1631429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DBA264-9931-4A4A-8532-A1BFC08AB060}"/>
              </a:ext>
            </a:extLst>
          </p:cNvPr>
          <p:cNvSpPr txBox="1"/>
          <p:nvPr/>
        </p:nvSpPr>
        <p:spPr>
          <a:xfrm>
            <a:off x="1615111" y="2426742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5527FB-B7CA-4AFE-8206-8C3745E3EE79}"/>
              </a:ext>
            </a:extLst>
          </p:cNvPr>
          <p:cNvSpPr txBox="1"/>
          <p:nvPr/>
        </p:nvSpPr>
        <p:spPr>
          <a:xfrm>
            <a:off x="1607787" y="3214553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6D1FFC-25AD-4713-AA3F-92A00917F2C0}"/>
              </a:ext>
            </a:extLst>
          </p:cNvPr>
          <p:cNvSpPr txBox="1"/>
          <p:nvPr/>
        </p:nvSpPr>
        <p:spPr>
          <a:xfrm>
            <a:off x="1607786" y="4008252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32B007-706D-446C-B6FF-CA55667C7AE3}"/>
              </a:ext>
            </a:extLst>
          </p:cNvPr>
          <p:cNvSpPr txBox="1"/>
          <p:nvPr/>
        </p:nvSpPr>
        <p:spPr>
          <a:xfrm>
            <a:off x="3831677" y="1626725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91DD6D-9420-4261-98DF-B89DDBEA35F2}"/>
              </a:ext>
            </a:extLst>
          </p:cNvPr>
          <p:cNvSpPr txBox="1"/>
          <p:nvPr/>
        </p:nvSpPr>
        <p:spPr>
          <a:xfrm>
            <a:off x="3806702" y="2426742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3B0216-140C-45DE-9368-B2B36E0F93C3}"/>
              </a:ext>
            </a:extLst>
          </p:cNvPr>
          <p:cNvSpPr txBox="1"/>
          <p:nvPr/>
        </p:nvSpPr>
        <p:spPr>
          <a:xfrm>
            <a:off x="3831676" y="3214553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4B4588-848F-41BD-A5AC-5BB1DB1AE8FB}"/>
              </a:ext>
            </a:extLst>
          </p:cNvPr>
          <p:cNvSpPr txBox="1"/>
          <p:nvPr/>
        </p:nvSpPr>
        <p:spPr>
          <a:xfrm>
            <a:off x="3806701" y="4017586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3F2B1A-CACA-4386-B813-F14004BCBBE5}"/>
              </a:ext>
            </a:extLst>
          </p:cNvPr>
          <p:cNvSpPr txBox="1"/>
          <p:nvPr/>
        </p:nvSpPr>
        <p:spPr>
          <a:xfrm>
            <a:off x="6050550" y="1647321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165602-5DB0-447C-9028-FD12478CB0F2}"/>
              </a:ext>
            </a:extLst>
          </p:cNvPr>
          <p:cNvSpPr txBox="1"/>
          <p:nvPr/>
        </p:nvSpPr>
        <p:spPr>
          <a:xfrm>
            <a:off x="6050549" y="3214553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E4C055-78BF-45CE-AF56-179160427DD2}"/>
              </a:ext>
            </a:extLst>
          </p:cNvPr>
          <p:cNvSpPr txBox="1"/>
          <p:nvPr/>
        </p:nvSpPr>
        <p:spPr>
          <a:xfrm>
            <a:off x="8269423" y="1647321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CC03C3-34C9-4DC9-922D-F2883C5CA9AD}"/>
              </a:ext>
            </a:extLst>
          </p:cNvPr>
          <p:cNvSpPr txBox="1"/>
          <p:nvPr/>
        </p:nvSpPr>
        <p:spPr>
          <a:xfrm>
            <a:off x="8269421" y="3210557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AF5EBD-94FE-4AA5-9B95-18CD92E351A7}"/>
              </a:ext>
            </a:extLst>
          </p:cNvPr>
          <p:cNvSpPr txBox="1"/>
          <p:nvPr/>
        </p:nvSpPr>
        <p:spPr>
          <a:xfrm>
            <a:off x="6050550" y="2420906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82D101-805C-4EFE-AF4E-F89337FF30A7}"/>
              </a:ext>
            </a:extLst>
          </p:cNvPr>
          <p:cNvSpPr txBox="1"/>
          <p:nvPr/>
        </p:nvSpPr>
        <p:spPr>
          <a:xfrm>
            <a:off x="6050548" y="4016049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79C1DB-14CE-4A74-BDEA-27C4FAFAC819}"/>
              </a:ext>
            </a:extLst>
          </p:cNvPr>
          <p:cNvSpPr txBox="1"/>
          <p:nvPr/>
        </p:nvSpPr>
        <p:spPr>
          <a:xfrm>
            <a:off x="8269422" y="2421825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FB6648-8112-4FB2-A266-CF132C4CB481}"/>
              </a:ext>
            </a:extLst>
          </p:cNvPr>
          <p:cNvSpPr txBox="1"/>
          <p:nvPr/>
        </p:nvSpPr>
        <p:spPr>
          <a:xfrm>
            <a:off x="8253824" y="4016049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1609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28" y="967510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568" t="21111" r="20341" b="63535"/>
          <a:stretch/>
        </p:blipFill>
        <p:spPr>
          <a:xfrm>
            <a:off x="4426529" y="1729177"/>
            <a:ext cx="4384963" cy="5481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0568" t="21111" r="20341" b="63535"/>
          <a:stretch/>
        </p:blipFill>
        <p:spPr>
          <a:xfrm>
            <a:off x="4426529" y="2277297"/>
            <a:ext cx="4389120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0568" t="21111" r="20341" b="63535"/>
          <a:stretch/>
        </p:blipFill>
        <p:spPr>
          <a:xfrm>
            <a:off x="4426529" y="2874350"/>
            <a:ext cx="4389120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5796" t="31212" r="40682" b="58889"/>
          <a:stretch/>
        </p:blipFill>
        <p:spPr>
          <a:xfrm>
            <a:off x="280123" y="1710439"/>
            <a:ext cx="4288346" cy="548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15796" t="31212" r="40682" b="58889"/>
          <a:stretch/>
        </p:blipFill>
        <p:spPr>
          <a:xfrm>
            <a:off x="280123" y="2258559"/>
            <a:ext cx="4288346" cy="548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15796" t="31212" r="40682" b="58889"/>
          <a:stretch/>
        </p:blipFill>
        <p:spPr>
          <a:xfrm>
            <a:off x="273264" y="2806679"/>
            <a:ext cx="4288346" cy="548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15796" t="31212" r="40682" b="58889"/>
          <a:stretch/>
        </p:blipFill>
        <p:spPr>
          <a:xfrm>
            <a:off x="273264" y="3354799"/>
            <a:ext cx="4288346" cy="548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15796" t="31212" r="40682" b="58889"/>
          <a:stretch/>
        </p:blipFill>
        <p:spPr>
          <a:xfrm>
            <a:off x="273264" y="3901879"/>
            <a:ext cx="4288346" cy="548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95057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26529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56513" y="5012756"/>
            <a:ext cx="640080" cy="64008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7985" y="507118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2581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7391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4032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26489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l="15796" t="31212" r="40682" b="58889"/>
          <a:stretch/>
        </p:blipFill>
        <p:spPr>
          <a:xfrm>
            <a:off x="992313" y="2777364"/>
            <a:ext cx="7159375" cy="915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4" y="2825937"/>
            <a:ext cx="815820" cy="83571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84" y="2825937"/>
            <a:ext cx="815820" cy="8357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93" y="2835474"/>
            <a:ext cx="815820" cy="8357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03" y="2857899"/>
            <a:ext cx="815820" cy="83571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23" y="2886506"/>
            <a:ext cx="815820" cy="8357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80" y="2906698"/>
            <a:ext cx="815820" cy="8357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38" y="2908032"/>
            <a:ext cx="815820" cy="8357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04" y="2898796"/>
            <a:ext cx="815820" cy="8357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96" y="2867135"/>
            <a:ext cx="815820" cy="8357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352" y="2864937"/>
            <a:ext cx="815820" cy="83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9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" grpId="0"/>
      <p:bldP spid="8" grpId="0" animBg="1"/>
      <p:bldP spid="8" grpId="1" animBg="1"/>
      <p:bldP spid="23" grpId="0" animBg="1"/>
      <p:bldP spid="23" grpId="1" animBg="1"/>
      <p:bldP spid="9" grpId="0" animBg="1"/>
      <p:bldP spid="9" grpId="1" animBg="1"/>
      <p:bldP spid="11" grpId="0"/>
      <p:bldP spid="11" grpId="1"/>
      <p:bldP spid="26" grpId="0" animBg="1"/>
      <p:bldP spid="26" grpId="1" animBg="1"/>
      <p:bldP spid="12" grpId="0"/>
      <p:bldP spid="12" grpId="1"/>
      <p:bldP spid="28" grpId="0"/>
      <p:bldP spid="28" grpId="1"/>
      <p:bldP spid="29" grpId="0"/>
      <p:bldP spid="2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B9CED1-74C3-4156-9BF5-7620E5B5BAAC}"/>
              </a:ext>
            </a:extLst>
          </p:cNvPr>
          <p:cNvGrpSpPr/>
          <p:nvPr/>
        </p:nvGrpSpPr>
        <p:grpSpPr>
          <a:xfrm>
            <a:off x="218844" y="1729177"/>
            <a:ext cx="4295205" cy="2740080"/>
            <a:chOff x="4553925" y="1984759"/>
            <a:chExt cx="4295205" cy="274008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9508723-45A4-4FA6-A20B-CFFC06426F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796" t="31212" r="40682" b="58889"/>
            <a:stretch/>
          </p:blipFill>
          <p:spPr>
            <a:xfrm>
              <a:off x="4560784" y="1984759"/>
              <a:ext cx="4288346" cy="54864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A1B8459-F662-4CEE-9323-EA3EB6A738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796" t="31212" r="40682" b="58889"/>
            <a:stretch/>
          </p:blipFill>
          <p:spPr>
            <a:xfrm>
              <a:off x="4560784" y="2532879"/>
              <a:ext cx="4288346" cy="54864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AC07503-037A-44E1-A16A-7DA9985AEF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796" t="31212" r="40682" b="58889"/>
            <a:stretch/>
          </p:blipFill>
          <p:spPr>
            <a:xfrm>
              <a:off x="4553925" y="3080999"/>
              <a:ext cx="4288346" cy="54864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D933520-F01E-432A-9C32-B252EEE7B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796" t="31212" r="40682" b="58889"/>
            <a:stretch/>
          </p:blipFill>
          <p:spPr>
            <a:xfrm>
              <a:off x="4553925" y="3629119"/>
              <a:ext cx="4288346" cy="54864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76F136A-CA14-4B33-8E49-C13394EC0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796" t="31212" r="40682" b="58889"/>
            <a:stretch/>
          </p:blipFill>
          <p:spPr>
            <a:xfrm>
              <a:off x="4553925" y="4176199"/>
              <a:ext cx="4288346" cy="54864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28" y="967510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0568" t="21111" r="20341" b="63535"/>
          <a:stretch/>
        </p:blipFill>
        <p:spPr>
          <a:xfrm>
            <a:off x="4426529" y="1729177"/>
            <a:ext cx="4384963" cy="5481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10568" t="21111" r="20341" b="63535"/>
          <a:stretch/>
        </p:blipFill>
        <p:spPr>
          <a:xfrm>
            <a:off x="4426529" y="2277297"/>
            <a:ext cx="4389120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10568" t="21111" r="20341" b="63535"/>
          <a:stretch/>
        </p:blipFill>
        <p:spPr>
          <a:xfrm>
            <a:off x="4426529" y="2874350"/>
            <a:ext cx="4389120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5796" t="31212" r="40682" b="58889"/>
          <a:stretch/>
        </p:blipFill>
        <p:spPr>
          <a:xfrm>
            <a:off x="280123" y="1710439"/>
            <a:ext cx="4288346" cy="548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5796" t="31212" r="40682" b="58889"/>
          <a:stretch/>
        </p:blipFill>
        <p:spPr>
          <a:xfrm>
            <a:off x="280123" y="2258559"/>
            <a:ext cx="4288346" cy="548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5796" t="31212" r="40682" b="58889"/>
          <a:stretch/>
        </p:blipFill>
        <p:spPr>
          <a:xfrm>
            <a:off x="273264" y="2806679"/>
            <a:ext cx="4288346" cy="548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15796" t="31212" r="40682" b="58889"/>
          <a:stretch/>
        </p:blipFill>
        <p:spPr>
          <a:xfrm>
            <a:off x="273264" y="3354799"/>
            <a:ext cx="4288346" cy="548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15796" t="31212" r="40682" b="58889"/>
          <a:stretch/>
        </p:blipFill>
        <p:spPr>
          <a:xfrm>
            <a:off x="273264" y="3901879"/>
            <a:ext cx="4288346" cy="548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95057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6529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56513" y="5012756"/>
            <a:ext cx="640080" cy="64008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7985" y="507118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2581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7391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4032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26489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2D6DD0-8338-47FB-9636-1F630701DCBB}"/>
              </a:ext>
            </a:extLst>
          </p:cNvPr>
          <p:cNvSpPr txBox="1"/>
          <p:nvPr/>
        </p:nvSpPr>
        <p:spPr>
          <a:xfrm>
            <a:off x="2455942" y="5098278"/>
            <a:ext cx="5957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98115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" y="9675"/>
            <a:ext cx="9142101" cy="68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28" y="967510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568" t="21111" r="20341" b="63535"/>
          <a:stretch/>
        </p:blipFill>
        <p:spPr>
          <a:xfrm>
            <a:off x="4426529" y="1729177"/>
            <a:ext cx="4384963" cy="5481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0568" t="21111" r="20341" b="63535"/>
          <a:stretch/>
        </p:blipFill>
        <p:spPr>
          <a:xfrm>
            <a:off x="4426529" y="2277297"/>
            <a:ext cx="4389120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0568" t="21111" r="20341" b="63535"/>
          <a:stretch/>
        </p:blipFill>
        <p:spPr>
          <a:xfrm>
            <a:off x="4426529" y="2874350"/>
            <a:ext cx="4389120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5796" t="31212" r="40682" b="58889"/>
          <a:stretch/>
        </p:blipFill>
        <p:spPr>
          <a:xfrm>
            <a:off x="280123" y="1710439"/>
            <a:ext cx="4288346" cy="548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15796" t="31212" r="40682" b="58889"/>
          <a:stretch/>
        </p:blipFill>
        <p:spPr>
          <a:xfrm>
            <a:off x="280123" y="2258559"/>
            <a:ext cx="4288346" cy="548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15796" t="31212" r="40682" b="58889"/>
          <a:stretch/>
        </p:blipFill>
        <p:spPr>
          <a:xfrm>
            <a:off x="273264" y="2806679"/>
            <a:ext cx="4288346" cy="548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15796" t="31212" r="40682" b="58889"/>
          <a:stretch/>
        </p:blipFill>
        <p:spPr>
          <a:xfrm>
            <a:off x="273264" y="3354799"/>
            <a:ext cx="4288346" cy="548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15796" t="31212" r="40682" b="58889"/>
          <a:stretch/>
        </p:blipFill>
        <p:spPr>
          <a:xfrm>
            <a:off x="273264" y="3901879"/>
            <a:ext cx="4288346" cy="548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95057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26529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56513" y="5012756"/>
            <a:ext cx="640080" cy="64008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7985" y="507118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2581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7391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4032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26489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7E69A-3C32-4E81-9EBA-D0570A811F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8" y="2809637"/>
            <a:ext cx="7661104" cy="647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818494-8EC5-4F54-A604-1604F2CFFA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2" y="2765180"/>
            <a:ext cx="594002" cy="66694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362D13F-61A9-47C2-847C-A23475B2C9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53" y="2757315"/>
            <a:ext cx="594002" cy="66694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9D2BDF7-DD9B-48BC-BFFC-2F091C343E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40" y="2765180"/>
            <a:ext cx="594002" cy="66694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1984FB-2511-4478-8EFD-96600FDE6B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01" y="2765180"/>
            <a:ext cx="594002" cy="66694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4C53890-AC6B-4B92-BC57-389695A43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34" y="2765737"/>
            <a:ext cx="594002" cy="6669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CBD6628-C6C5-467D-A443-47DB951117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26" y="2756041"/>
            <a:ext cx="594002" cy="66694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3590A7F-66C9-40EE-8617-C907A7F9BE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1" y="2765180"/>
            <a:ext cx="594002" cy="6669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0D165F3-1AE0-48B6-8049-64762B1A58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46" y="2756040"/>
            <a:ext cx="594002" cy="66694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814492B-D775-41FE-85B1-CFB8043510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01" y="2756040"/>
            <a:ext cx="594002" cy="66694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42F7E56-989B-4145-82A1-B00FC78A07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23" y="2765180"/>
            <a:ext cx="594002" cy="6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6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5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23" grpId="1" animBg="1"/>
      <p:bldP spid="9" grpId="1" animBg="1"/>
      <p:bldP spid="11" grpId="1"/>
      <p:bldP spid="26" grpId="1" animBg="1"/>
      <p:bldP spid="12" grpId="1"/>
      <p:bldP spid="28" grpId="1"/>
      <p:bldP spid="2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CF0DEDA-9AF6-4E97-93F1-A7969FDB40DC}"/>
              </a:ext>
            </a:extLst>
          </p:cNvPr>
          <p:cNvGrpSpPr/>
          <p:nvPr/>
        </p:nvGrpSpPr>
        <p:grpSpPr>
          <a:xfrm>
            <a:off x="4348020" y="1724557"/>
            <a:ext cx="4389120" cy="1693813"/>
            <a:chOff x="4578929" y="1881577"/>
            <a:chExt cx="4389120" cy="169381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110C06-DA12-4D3A-9B29-3FBF0565E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568" t="21111" r="20341" b="63535"/>
            <a:stretch/>
          </p:blipFill>
          <p:spPr>
            <a:xfrm>
              <a:off x="4578929" y="1881577"/>
              <a:ext cx="4384963" cy="54812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D8EA45E-A915-4577-9199-BB8F0E5DCD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568" t="21111" r="20341" b="63535"/>
            <a:stretch/>
          </p:blipFill>
          <p:spPr>
            <a:xfrm>
              <a:off x="4578929" y="2429697"/>
              <a:ext cx="4389120" cy="54864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319FC08-7CE2-40A8-9322-9AB7F03C8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568" t="21111" r="20341" b="63535"/>
            <a:stretch/>
          </p:blipFill>
          <p:spPr>
            <a:xfrm>
              <a:off x="4578929" y="3026750"/>
              <a:ext cx="4389120" cy="54864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28" y="967510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568" t="21111" r="20341" b="63535"/>
          <a:stretch/>
        </p:blipFill>
        <p:spPr>
          <a:xfrm>
            <a:off x="4426529" y="1729177"/>
            <a:ext cx="4384963" cy="5481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0568" t="21111" r="20341" b="63535"/>
          <a:stretch/>
        </p:blipFill>
        <p:spPr>
          <a:xfrm>
            <a:off x="4426529" y="2277297"/>
            <a:ext cx="4389120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0568" t="21111" r="20341" b="63535"/>
          <a:stretch/>
        </p:blipFill>
        <p:spPr>
          <a:xfrm>
            <a:off x="4426529" y="2874350"/>
            <a:ext cx="4389120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5796" t="31212" r="40682" b="58889"/>
          <a:stretch/>
        </p:blipFill>
        <p:spPr>
          <a:xfrm>
            <a:off x="280123" y="1710439"/>
            <a:ext cx="4288346" cy="548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15796" t="31212" r="40682" b="58889"/>
          <a:stretch/>
        </p:blipFill>
        <p:spPr>
          <a:xfrm>
            <a:off x="280123" y="2258559"/>
            <a:ext cx="4288346" cy="548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15796" t="31212" r="40682" b="58889"/>
          <a:stretch/>
        </p:blipFill>
        <p:spPr>
          <a:xfrm>
            <a:off x="273264" y="2806679"/>
            <a:ext cx="4288346" cy="548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15796" t="31212" r="40682" b="58889"/>
          <a:stretch/>
        </p:blipFill>
        <p:spPr>
          <a:xfrm>
            <a:off x="273264" y="3354799"/>
            <a:ext cx="4288346" cy="548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15796" t="31212" r="40682" b="58889"/>
          <a:stretch/>
        </p:blipFill>
        <p:spPr>
          <a:xfrm>
            <a:off x="273264" y="3901879"/>
            <a:ext cx="4288346" cy="548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95057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26529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56513" y="5012756"/>
            <a:ext cx="640080" cy="64008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7985" y="507118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2581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7391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4032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8781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FCB870-1D01-47D6-BA27-77A8C3969762}"/>
              </a:ext>
            </a:extLst>
          </p:cNvPr>
          <p:cNvSpPr txBox="1"/>
          <p:nvPr/>
        </p:nvSpPr>
        <p:spPr>
          <a:xfrm>
            <a:off x="4507203" y="50795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B29A3E-93FC-45A0-B5C7-9F8276F3227C}"/>
              </a:ext>
            </a:extLst>
          </p:cNvPr>
          <p:cNvSpPr/>
          <p:nvPr/>
        </p:nvSpPr>
        <p:spPr>
          <a:xfrm>
            <a:off x="273264" y="1662541"/>
            <a:ext cx="8473572" cy="2798619"/>
          </a:xfrm>
          <a:prstGeom prst="rect">
            <a:avLst/>
          </a:prstGeom>
          <a:noFill/>
          <a:ln w="19050"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2F2ED-AAF7-4297-9EB6-46CD4E825280}"/>
              </a:ext>
            </a:extLst>
          </p:cNvPr>
          <p:cNvSpPr txBox="1"/>
          <p:nvPr/>
        </p:nvSpPr>
        <p:spPr>
          <a:xfrm>
            <a:off x="3585277" y="50775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936A53-38BB-48D7-83DD-20A4D103D697}"/>
              </a:ext>
            </a:extLst>
          </p:cNvPr>
          <p:cNvSpPr txBox="1"/>
          <p:nvPr/>
        </p:nvSpPr>
        <p:spPr>
          <a:xfrm>
            <a:off x="6285632" y="50775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468108-E5CE-4046-9E85-EA14F2059EA9}"/>
              </a:ext>
            </a:extLst>
          </p:cNvPr>
          <p:cNvSpPr txBox="1"/>
          <p:nvPr/>
        </p:nvSpPr>
        <p:spPr>
          <a:xfrm>
            <a:off x="2092796" y="5881239"/>
            <a:ext cx="4958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0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2" grpId="0"/>
      <p:bldP spid="3" grpId="0" animBg="1"/>
      <p:bldP spid="3" grpId="1" animBg="1"/>
      <p:bldP spid="10" grpId="0"/>
      <p:bldP spid="24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28" y="967510"/>
            <a:ext cx="449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5057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6529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56513" y="5012756"/>
            <a:ext cx="640080" cy="64008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7985" y="507118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2581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5795" y="507118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4032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8781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57FD22-3746-46DD-AB33-B30DC92FF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706155"/>
            <a:ext cx="4498347" cy="4302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6D2CB9-09E8-4D11-B50A-2E3271864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8" y="2122524"/>
            <a:ext cx="4498347" cy="430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76DB40F-0506-4DF4-AB1C-034490864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5" y="2554964"/>
            <a:ext cx="4498347" cy="430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BB4200-D219-453B-9C12-7E3A59419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4" y="2991647"/>
            <a:ext cx="4498347" cy="4302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2E710B-C56C-4E32-995A-3E4A07710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1" y="3428330"/>
            <a:ext cx="4498347" cy="4302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1451D8D-6033-4023-8F88-34F9BC649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1" y="3864826"/>
            <a:ext cx="4498347" cy="4302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94F20E-D2F8-467B-8969-0F15CAD7B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7391" y="1692416"/>
            <a:ext cx="4498347" cy="4015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C1578F-7B95-47A4-9416-4C54035A4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683" y="2108785"/>
            <a:ext cx="4498347" cy="40152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4033D85-F485-4BF5-B3F9-462480C21EBC}"/>
              </a:ext>
            </a:extLst>
          </p:cNvPr>
          <p:cNvSpPr txBox="1"/>
          <p:nvPr/>
        </p:nvSpPr>
        <p:spPr>
          <a:xfrm>
            <a:off x="2544205" y="50795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91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23" grpId="0" animBg="1"/>
      <p:bldP spid="9" grpId="0" animBg="1"/>
      <p:bldP spid="11" grpId="0"/>
      <p:bldP spid="26" grpId="0" animBg="1"/>
      <p:bldP spid="12" grpId="0"/>
      <p:bldP spid="28" grpId="0"/>
      <p:bldP spid="29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28" y="967510"/>
            <a:ext cx="449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5057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6529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56513" y="5012756"/>
            <a:ext cx="640080" cy="64008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7985" y="507118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2581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7323" y="507118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4032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8781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57FD22-3746-46DD-AB33-B30DC92FF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706155"/>
            <a:ext cx="4498347" cy="4302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6D2CB9-09E8-4D11-B50A-2E3271864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8" y="2122524"/>
            <a:ext cx="4498347" cy="430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76DB40F-0506-4DF4-AB1C-034490864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5" y="2554964"/>
            <a:ext cx="4498347" cy="430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BB4200-D219-453B-9C12-7E3A59419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4" y="2991647"/>
            <a:ext cx="4498347" cy="4302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2E710B-C56C-4E32-995A-3E4A07710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1" y="3428330"/>
            <a:ext cx="4498347" cy="4302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1451D8D-6033-4023-8F88-34F9BC649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1" y="3864826"/>
            <a:ext cx="4498347" cy="4302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94F20E-D2F8-467B-8969-0F15CAD7B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7391" y="1692416"/>
            <a:ext cx="4498347" cy="4015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C1578F-7B95-47A4-9416-4C54035A4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683" y="2108785"/>
            <a:ext cx="4498347" cy="40152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4033D85-F485-4BF5-B3F9-462480C21EBC}"/>
              </a:ext>
            </a:extLst>
          </p:cNvPr>
          <p:cNvSpPr txBox="1"/>
          <p:nvPr/>
        </p:nvSpPr>
        <p:spPr>
          <a:xfrm>
            <a:off x="2544205" y="50795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075EE-A79B-4437-A140-13A9A664E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2728912"/>
            <a:ext cx="6829425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E23F31-62FE-462C-A9DB-87B5EEE51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21" y="2677322"/>
            <a:ext cx="609600" cy="6286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9F651E-D4CB-4681-BF2F-0BB442911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55" y="2690380"/>
            <a:ext cx="609600" cy="6286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541AE8F-07F7-4DD8-886C-DDBFA0F319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07" y="2690380"/>
            <a:ext cx="609600" cy="6286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2CEB789-25AB-422D-9F2A-D39635DFB5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59" y="2692326"/>
            <a:ext cx="609600" cy="6286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3743197-6D3F-4A95-85B8-48516938E9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26" y="2692326"/>
            <a:ext cx="609600" cy="6286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759F617-0D09-4DF8-A25D-2655DBB4A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28" y="3281547"/>
            <a:ext cx="609600" cy="6286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4C4353C-BE78-4669-B7CC-C29B667F16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7" y="3270454"/>
            <a:ext cx="609600" cy="6286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AF1CD70-9B74-472B-A844-3923B4929D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39" y="3263953"/>
            <a:ext cx="609600" cy="62865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641A075-FE36-4BBC-A6C7-CF1653498C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70" y="3281547"/>
            <a:ext cx="609600" cy="6286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1760694-6613-44DF-B61E-3E570D9BF3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88" y="3281547"/>
            <a:ext cx="6096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0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5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9" grpId="0" animBg="1"/>
      <p:bldP spid="11" grpId="0"/>
      <p:bldP spid="26" grpId="0" animBg="1"/>
      <p:bldP spid="12" grpId="0"/>
      <p:bldP spid="28" grpId="0"/>
      <p:bldP spid="29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28" y="967510"/>
            <a:ext cx="449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5057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6529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56513" y="5012756"/>
            <a:ext cx="640080" cy="64008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7985" y="507118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2581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7323" y="507118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4032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8781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57FD22-3746-46DD-AB33-B30DC92FF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706155"/>
            <a:ext cx="4498347" cy="4302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6D2CB9-09E8-4D11-B50A-2E3271864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8" y="2122524"/>
            <a:ext cx="4498347" cy="430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76DB40F-0506-4DF4-AB1C-034490864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5" y="2554964"/>
            <a:ext cx="4498347" cy="430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BB4200-D219-453B-9C12-7E3A59419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4" y="2991647"/>
            <a:ext cx="4498347" cy="4302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2E710B-C56C-4E32-995A-3E4A07710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1" y="3428330"/>
            <a:ext cx="4498347" cy="4302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1451D8D-6033-4023-8F88-34F9BC649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1" y="3864826"/>
            <a:ext cx="4498347" cy="4302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94F20E-D2F8-467B-8969-0F15CAD7B7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7391" y="1692416"/>
            <a:ext cx="4498347" cy="4015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C1578F-7B95-47A4-9416-4C54035A49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683" y="2108785"/>
            <a:ext cx="4498347" cy="40152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4033D85-F485-4BF5-B3F9-462480C21EBC}"/>
              </a:ext>
            </a:extLst>
          </p:cNvPr>
          <p:cNvSpPr txBox="1"/>
          <p:nvPr/>
        </p:nvSpPr>
        <p:spPr>
          <a:xfrm>
            <a:off x="2544205" y="50795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ACD6B-E79F-43D5-8C65-60F7ABD88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3" y="2806329"/>
            <a:ext cx="7324474" cy="700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DE3F89-5192-4C04-8A31-FF2281E23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01" y="2800110"/>
            <a:ext cx="667285" cy="7067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D46CFF5-C66A-4C74-89B6-812833B4B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14" y="2817891"/>
            <a:ext cx="667285" cy="70679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FE59D96-32D4-4305-B654-45976BD0D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53" y="2800468"/>
            <a:ext cx="667285" cy="7067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4693E10-206B-463F-8B11-5953BBBC88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57" y="2809413"/>
            <a:ext cx="667285" cy="70679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593439F-C74C-481B-B4A2-E1D594E6C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58" y="2791882"/>
            <a:ext cx="667285" cy="7067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AB0A017-9BEA-4EA9-898B-7EB2B50FFB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47" y="2800110"/>
            <a:ext cx="667285" cy="7067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5C01D8B-9ABE-4C3D-B62A-9BE5BACBA6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80" y="2808985"/>
            <a:ext cx="667285" cy="70679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8D41096-7953-41E6-AA55-869351F223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80" y="2817891"/>
            <a:ext cx="667285" cy="7067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F109621-FF7D-4880-9079-A0F0B7E21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13" y="2808984"/>
            <a:ext cx="667285" cy="7067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C34999D-D2CD-472C-AF29-EF1DDB9DE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13" y="2808984"/>
            <a:ext cx="667285" cy="70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1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2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7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5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5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25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9" grpId="0" animBg="1"/>
      <p:bldP spid="11" grpId="0"/>
      <p:bldP spid="26" grpId="0" animBg="1"/>
      <p:bldP spid="12" grpId="0"/>
      <p:bldP spid="12" grpId="1"/>
      <p:bldP spid="12" grpId="2"/>
      <p:bldP spid="28" grpId="0"/>
      <p:bldP spid="29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F9F65C-BA0A-443E-AA73-FB79AB9E880F}"/>
              </a:ext>
            </a:extLst>
          </p:cNvPr>
          <p:cNvGrpSpPr/>
          <p:nvPr/>
        </p:nvGrpSpPr>
        <p:grpSpPr>
          <a:xfrm>
            <a:off x="162852" y="1707723"/>
            <a:ext cx="4549354" cy="2588948"/>
            <a:chOff x="162852" y="1707723"/>
            <a:chExt cx="4549354" cy="258894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66E5814-2EFF-4DEF-B2C8-3B2B722BF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67" y="1707723"/>
              <a:ext cx="4498347" cy="43027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A5FB7FD-DE2C-4643-A02B-79C6DE582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59" y="2124092"/>
              <a:ext cx="4498347" cy="43027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488F59F-3D0B-459E-ACF9-155DCADBB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66" y="2556532"/>
              <a:ext cx="4498347" cy="43027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4929A5C-FC17-4F5E-A4DA-A67ECC4E6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65" y="2993215"/>
              <a:ext cx="4498347" cy="43027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BBB61EE-A279-4BE4-838A-63A8E8137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52" y="3429898"/>
              <a:ext cx="4498347" cy="43027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B1673C7-2C3F-438E-B8AA-70BC504D4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52" y="3866394"/>
              <a:ext cx="4498347" cy="43027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28" y="967510"/>
            <a:ext cx="449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5057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6529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56513" y="5012756"/>
            <a:ext cx="640080" cy="64008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7985" y="507118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2581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5795" y="507118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4032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8781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57FD22-3746-46DD-AB33-B30DC92FF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706155"/>
            <a:ext cx="4498347" cy="4302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6D2CB9-09E8-4D11-B50A-2E3271864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8" y="2122524"/>
            <a:ext cx="4498347" cy="430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76DB40F-0506-4DF4-AB1C-034490864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5" y="2554964"/>
            <a:ext cx="4498347" cy="430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BB4200-D219-453B-9C12-7E3A59419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4" y="2991647"/>
            <a:ext cx="4498347" cy="4302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2E710B-C56C-4E32-995A-3E4A07710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1" y="3428330"/>
            <a:ext cx="4498347" cy="4302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1451D8D-6033-4023-8F88-34F9BC649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1" y="3864826"/>
            <a:ext cx="4498347" cy="4302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94F20E-D2F8-467B-8969-0F15CAD7B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7391" y="1692416"/>
            <a:ext cx="4498347" cy="4015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C1578F-7B95-47A4-9416-4C54035A4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683" y="2108785"/>
            <a:ext cx="4498347" cy="40152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4033D85-F485-4BF5-B3F9-462480C21EBC}"/>
              </a:ext>
            </a:extLst>
          </p:cNvPr>
          <p:cNvSpPr txBox="1"/>
          <p:nvPr/>
        </p:nvSpPr>
        <p:spPr>
          <a:xfrm>
            <a:off x="2544205" y="50795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784C0-F951-4539-AE95-12534592C9B0}"/>
              </a:ext>
            </a:extLst>
          </p:cNvPr>
          <p:cNvSpPr txBox="1"/>
          <p:nvPr/>
        </p:nvSpPr>
        <p:spPr>
          <a:xfrm>
            <a:off x="2461461" y="507118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554F2C-337A-4C1F-844E-812A22C1B63A}"/>
              </a:ext>
            </a:extLst>
          </p:cNvPr>
          <p:cNvSpPr txBox="1"/>
          <p:nvPr/>
        </p:nvSpPr>
        <p:spPr>
          <a:xfrm>
            <a:off x="3576375" y="506950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21719C-4653-4549-97DA-5619F719EFF8}"/>
              </a:ext>
            </a:extLst>
          </p:cNvPr>
          <p:cNvSpPr txBox="1"/>
          <p:nvPr/>
        </p:nvSpPr>
        <p:spPr>
          <a:xfrm>
            <a:off x="6298593" y="50795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19E1AA-5213-4FB4-B5EA-62AEC7D97262}"/>
              </a:ext>
            </a:extLst>
          </p:cNvPr>
          <p:cNvSpPr txBox="1"/>
          <p:nvPr/>
        </p:nvSpPr>
        <p:spPr>
          <a:xfrm>
            <a:off x="3046878" y="5923964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77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2" grpId="0"/>
      <p:bldP spid="3" grpId="0"/>
      <p:bldP spid="41" grpId="0"/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28" y="967510"/>
            <a:ext cx="449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5057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6529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56513" y="5012756"/>
            <a:ext cx="640080" cy="64008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7985" y="507118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2581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5795" y="507118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4032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8781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57FD22-3746-46DD-AB33-B30DC92FF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706155"/>
            <a:ext cx="4498347" cy="4302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6D2CB9-09E8-4D11-B50A-2E3271864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8" y="2122524"/>
            <a:ext cx="4498347" cy="430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76DB40F-0506-4DF4-AB1C-034490864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5" y="2554964"/>
            <a:ext cx="4498347" cy="430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BB4200-D219-453B-9C12-7E3A59419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4" y="2991647"/>
            <a:ext cx="4498347" cy="4302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2E710B-C56C-4E32-995A-3E4A07710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1" y="3428330"/>
            <a:ext cx="4498347" cy="4302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1451D8D-6033-4023-8F88-34F9BC649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1" y="3864826"/>
            <a:ext cx="4498347" cy="4302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94F20E-D2F8-467B-8969-0F15CAD7B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7391" y="1692416"/>
            <a:ext cx="4498347" cy="4015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C1578F-7B95-47A4-9416-4C54035A4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683" y="2108785"/>
            <a:ext cx="4498347" cy="40152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4033D85-F485-4BF5-B3F9-462480C21EBC}"/>
              </a:ext>
            </a:extLst>
          </p:cNvPr>
          <p:cNvSpPr txBox="1"/>
          <p:nvPr/>
        </p:nvSpPr>
        <p:spPr>
          <a:xfrm>
            <a:off x="2544205" y="50795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57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28" y="967510"/>
            <a:ext cx="449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5057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6529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56513" y="5012756"/>
            <a:ext cx="640080" cy="64008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7985" y="507118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2581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5795" y="507118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4032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8781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57FD22-3746-46DD-AB33-B30DC92FF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706155"/>
            <a:ext cx="4498347" cy="4302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6D2CB9-09E8-4D11-B50A-2E3271864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8" y="2122524"/>
            <a:ext cx="4498347" cy="430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76DB40F-0506-4DF4-AB1C-034490864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5" y="2554964"/>
            <a:ext cx="4498347" cy="430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BB4200-D219-453B-9C12-7E3A59419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4" y="2991647"/>
            <a:ext cx="4498347" cy="4302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2E710B-C56C-4E32-995A-3E4A07710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1" y="3428330"/>
            <a:ext cx="4498347" cy="4302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1451D8D-6033-4023-8F88-34F9BC649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1" y="3864826"/>
            <a:ext cx="4498347" cy="4302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94F20E-D2F8-467B-8969-0F15CAD7B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7391" y="1692416"/>
            <a:ext cx="4498347" cy="4015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C1578F-7B95-47A4-9416-4C54035A4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683" y="2108785"/>
            <a:ext cx="4498347" cy="40152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4033D85-F485-4BF5-B3F9-462480C21EBC}"/>
              </a:ext>
            </a:extLst>
          </p:cNvPr>
          <p:cNvSpPr txBox="1"/>
          <p:nvPr/>
        </p:nvSpPr>
        <p:spPr>
          <a:xfrm>
            <a:off x="2544205" y="50795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075EE-A79B-4437-A140-13A9A664E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2728912"/>
            <a:ext cx="6829425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E23F31-62FE-462C-A9DB-87B5EEE51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5130" y="2738207"/>
            <a:ext cx="644261" cy="5975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DC6039F-7A32-4A63-B2AD-ECAC7FC94F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0373" y="2738148"/>
            <a:ext cx="644261" cy="5975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659766-91F6-4BE9-B934-F9A8C140E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8504" y="2719735"/>
            <a:ext cx="644261" cy="5975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E82F2EB-CDC7-4903-B23C-7197FC3432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7985" y="2738207"/>
            <a:ext cx="644261" cy="5975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8FA499B-869E-40C4-8985-B53B54BF50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7466" y="2728912"/>
            <a:ext cx="644261" cy="5975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3BB0441-E32D-45E2-B005-068FE6DC78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9018" y="3305168"/>
            <a:ext cx="644261" cy="5975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510B9C0-CE44-45BF-A523-3EEAD20039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475" y="3295398"/>
            <a:ext cx="644261" cy="5975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7091F4B-7D8F-423B-B100-9B68F398EE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042" y="3305167"/>
            <a:ext cx="644261" cy="5975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429B31A-CB54-47CD-B3E2-6155036E4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473" y="3315477"/>
            <a:ext cx="644261" cy="5975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3A27831-9A2D-42F7-AAF4-2D7B2C7691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9904" y="3305167"/>
            <a:ext cx="644261" cy="5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9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0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25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9" grpId="0" animBg="1"/>
      <p:bldP spid="11" grpId="0"/>
      <p:bldP spid="26" grpId="0" animBg="1"/>
      <p:bldP spid="12" grpId="0"/>
      <p:bldP spid="28" grpId="0"/>
      <p:bldP spid="29" grpId="0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28" y="967510"/>
            <a:ext cx="449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5057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6529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56513" y="5012756"/>
            <a:ext cx="640080" cy="64008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7985" y="507118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2581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7323" y="507118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4032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8781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57FD22-3746-46DD-AB33-B30DC92FF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706155"/>
            <a:ext cx="4498347" cy="4302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6D2CB9-09E8-4D11-B50A-2E3271864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8" y="2122524"/>
            <a:ext cx="4498347" cy="430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76DB40F-0506-4DF4-AB1C-034490864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5" y="2554964"/>
            <a:ext cx="4498347" cy="430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BB4200-D219-453B-9C12-7E3A59419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4" y="2991647"/>
            <a:ext cx="4498347" cy="4302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2E710B-C56C-4E32-995A-3E4A07710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1" y="3428330"/>
            <a:ext cx="4498347" cy="4302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1451D8D-6033-4023-8F88-34F9BC649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1" y="3864826"/>
            <a:ext cx="4498347" cy="4302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94F20E-D2F8-467B-8969-0F15CAD7B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7391" y="1692416"/>
            <a:ext cx="4498347" cy="4015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C1578F-7B95-47A4-9416-4C54035A4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683" y="2108785"/>
            <a:ext cx="4498347" cy="40152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4033D85-F485-4BF5-B3F9-462480C21EBC}"/>
              </a:ext>
            </a:extLst>
          </p:cNvPr>
          <p:cNvSpPr txBox="1"/>
          <p:nvPr/>
        </p:nvSpPr>
        <p:spPr>
          <a:xfrm>
            <a:off x="2544205" y="50795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308999-FF92-42CD-9695-91DA382973F4}"/>
              </a:ext>
            </a:extLst>
          </p:cNvPr>
          <p:cNvSpPr/>
          <p:nvPr/>
        </p:nvSpPr>
        <p:spPr>
          <a:xfrm>
            <a:off x="221676" y="1429175"/>
            <a:ext cx="8636148" cy="3334884"/>
          </a:xfrm>
          <a:prstGeom prst="rect">
            <a:avLst/>
          </a:prstGeom>
          <a:noFill/>
          <a:ln w="19050"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5A3379-25B3-438F-8E06-18E3AB208D68}"/>
              </a:ext>
            </a:extLst>
          </p:cNvPr>
          <p:cNvSpPr txBox="1"/>
          <p:nvPr/>
        </p:nvSpPr>
        <p:spPr>
          <a:xfrm>
            <a:off x="2461461" y="50795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8683B5-D800-412C-A15F-04166B17C783}"/>
              </a:ext>
            </a:extLst>
          </p:cNvPr>
          <p:cNvSpPr txBox="1"/>
          <p:nvPr/>
        </p:nvSpPr>
        <p:spPr>
          <a:xfrm>
            <a:off x="3582790" y="50410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A54DF0-0224-46A8-ABCD-E263D63524CE}"/>
              </a:ext>
            </a:extLst>
          </p:cNvPr>
          <p:cNvSpPr txBox="1"/>
          <p:nvPr/>
        </p:nvSpPr>
        <p:spPr>
          <a:xfrm>
            <a:off x="6298593" y="507118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AFE3A6-485A-4A72-9494-FB78952A3FAA}"/>
              </a:ext>
            </a:extLst>
          </p:cNvPr>
          <p:cNvSpPr txBox="1"/>
          <p:nvPr/>
        </p:nvSpPr>
        <p:spPr>
          <a:xfrm>
            <a:off x="3046878" y="5923964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1BA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6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8" grpId="0"/>
      <p:bldP spid="29" grpId="0"/>
      <p:bldP spid="42" grpId="0"/>
      <p:bldP spid="2" grpId="0" animBg="1"/>
      <p:bldP spid="2" grpId="1" animBg="1"/>
      <p:bldP spid="38" grpId="0"/>
      <p:bldP spid="39" grpId="0"/>
      <p:bldP spid="40" grpId="0"/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4247928" y="555612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869489" y="554476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45028" y="300872"/>
            <a:ext cx="6117772" cy="547559"/>
            <a:chOff x="1045028" y="300872"/>
            <a:chExt cx="6117772" cy="547559"/>
          </a:xfrm>
        </p:grpSpPr>
        <p:sp>
          <p:nvSpPr>
            <p:cNvPr id="4" name="TextBox 3"/>
            <p:cNvSpPr txBox="1"/>
            <p:nvPr/>
          </p:nvSpPr>
          <p:spPr>
            <a:xfrm>
              <a:off x="1045028" y="386766"/>
              <a:ext cx="611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395654" y="300872"/>
              <a:ext cx="457200" cy="457200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 rot="20752863">
            <a:off x="1321565" y="1387040"/>
            <a:ext cx="716973" cy="731520"/>
          </a:xfrm>
          <a:prstGeom prst="roundRect">
            <a:avLst/>
          </a:prstGeom>
          <a:solidFill>
            <a:srgbClr val="E1E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Rounded Rectangle 19"/>
          <p:cNvSpPr/>
          <p:nvPr/>
        </p:nvSpPr>
        <p:spPr>
          <a:xfrm rot="910869">
            <a:off x="3178491" y="1379940"/>
            <a:ext cx="716973" cy="731520"/>
          </a:xfrm>
          <a:prstGeom prst="roundRect">
            <a:avLst/>
          </a:prstGeom>
          <a:solidFill>
            <a:srgbClr val="FAA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1" name="Rounded Rectangle 20"/>
          <p:cNvSpPr/>
          <p:nvPr/>
        </p:nvSpPr>
        <p:spPr>
          <a:xfrm rot="20726538">
            <a:off x="5235109" y="1374592"/>
            <a:ext cx="716973" cy="731520"/>
          </a:xfrm>
          <a:prstGeom prst="roundRect">
            <a:avLst/>
          </a:prstGeom>
          <a:solidFill>
            <a:srgbClr val="B0A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1" name="Rounded Rectangle 30"/>
          <p:cNvSpPr/>
          <p:nvPr/>
        </p:nvSpPr>
        <p:spPr>
          <a:xfrm rot="724769">
            <a:off x="7133932" y="1436481"/>
            <a:ext cx="716973" cy="731520"/>
          </a:xfrm>
          <a:prstGeom prst="roundRect">
            <a:avLst/>
          </a:prstGeom>
          <a:solidFill>
            <a:srgbClr val="AAE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76066" y="2642969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54682" y="274711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96438" y="2654328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51300" y="275847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15790" y="27584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719302" y="2642969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94536" y="275847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176066" y="3571085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54682" y="36752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796438" y="3582444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51300" y="36865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15790" y="36865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719302" y="3571085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94536" y="36865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176066" y="4500169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54682" y="460431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796438" y="4511528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51300" y="461567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15790" y="46156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719302" y="4500169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69677" y="461567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2353" y="27584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49117" y="27584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802510" y="368659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247928" y="368659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247928" y="46156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69489" y="460431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176066" y="5440612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54682" y="554476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796438" y="5451971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15790" y="55561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719302" y="5440612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5" grpId="0" animBg="1"/>
      <p:bldP spid="20" grpId="0" animBg="1"/>
      <p:bldP spid="21" grpId="0" animBg="1"/>
      <p:bldP spid="31" grpId="0" animBg="1"/>
      <p:bldP spid="33" grpId="0" animBg="1"/>
      <p:bldP spid="35" grpId="0"/>
      <p:bldP spid="36" grpId="0" animBg="1"/>
      <p:bldP spid="37" grpId="0"/>
      <p:bldP spid="37" grpId="1"/>
      <p:bldP spid="38" grpId="0"/>
      <p:bldP spid="48" grpId="0" animBg="1"/>
      <p:bldP spid="49" grpId="0"/>
      <p:bldP spid="49" grpId="1"/>
      <p:bldP spid="50" grpId="0" animBg="1"/>
      <p:bldP spid="51" grpId="0"/>
      <p:bldP spid="53" grpId="0" animBg="1"/>
      <p:bldP spid="54" grpId="0"/>
      <p:bldP spid="54" grpId="1"/>
      <p:bldP spid="55" grpId="0"/>
      <p:bldP spid="56" grpId="0" animBg="1"/>
      <p:bldP spid="57" grpId="0"/>
      <p:bldP spid="57" grpId="1"/>
      <p:bldP spid="58" grpId="0" animBg="1"/>
      <p:bldP spid="59" grpId="0"/>
      <p:bldP spid="60" grpId="0" animBg="1"/>
      <p:bldP spid="61" grpId="0"/>
      <p:bldP spid="61" grpId="1"/>
      <p:bldP spid="62" grpId="0"/>
      <p:bldP spid="63" grpId="0" animBg="1"/>
      <p:bldP spid="64" grpId="0"/>
      <p:bldP spid="64" grpId="1"/>
      <p:bldP spid="8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 animBg="1"/>
      <p:bldP spid="74" grpId="0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542" y="2459504"/>
            <a:ext cx="62969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6000" b="1" dirty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b="1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6000" b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b="1" smtClean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60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 số </a:t>
            </a:r>
            <a:r>
              <a:rPr lang="en-US" sz="60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6000" b="1" dirty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" y="1528"/>
            <a:ext cx="9160281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28" y="1318545"/>
            <a:ext cx="9144000" cy="53616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244997" y="578805"/>
            <a:ext cx="1773294" cy="1707056"/>
          </a:xfrm>
          <a:custGeom>
            <a:avLst/>
            <a:gdLst>
              <a:gd name="connsiteX0" fmla="*/ 0 w 1773294"/>
              <a:gd name="connsiteY0" fmla="*/ 207822 h 1246909"/>
              <a:gd name="connsiteX1" fmla="*/ 207822 w 1773294"/>
              <a:gd name="connsiteY1" fmla="*/ 0 h 1246909"/>
              <a:gd name="connsiteX2" fmla="*/ 295549 w 1773294"/>
              <a:gd name="connsiteY2" fmla="*/ 0 h 1246909"/>
              <a:gd name="connsiteX3" fmla="*/ 295549 w 1773294"/>
              <a:gd name="connsiteY3" fmla="*/ 0 h 1246909"/>
              <a:gd name="connsiteX4" fmla="*/ 738873 w 1773294"/>
              <a:gd name="connsiteY4" fmla="*/ 0 h 1246909"/>
              <a:gd name="connsiteX5" fmla="*/ 1565472 w 1773294"/>
              <a:gd name="connsiteY5" fmla="*/ 0 h 1246909"/>
              <a:gd name="connsiteX6" fmla="*/ 1773294 w 1773294"/>
              <a:gd name="connsiteY6" fmla="*/ 207822 h 1246909"/>
              <a:gd name="connsiteX7" fmla="*/ 1773294 w 1773294"/>
              <a:gd name="connsiteY7" fmla="*/ 727364 h 1246909"/>
              <a:gd name="connsiteX8" fmla="*/ 1773294 w 1773294"/>
              <a:gd name="connsiteY8" fmla="*/ 727364 h 1246909"/>
              <a:gd name="connsiteX9" fmla="*/ 1773294 w 1773294"/>
              <a:gd name="connsiteY9" fmla="*/ 1039091 h 1246909"/>
              <a:gd name="connsiteX10" fmla="*/ 1773294 w 1773294"/>
              <a:gd name="connsiteY10" fmla="*/ 1039087 h 1246909"/>
              <a:gd name="connsiteX11" fmla="*/ 1565472 w 1773294"/>
              <a:gd name="connsiteY11" fmla="*/ 1246909 h 1246909"/>
              <a:gd name="connsiteX12" fmla="*/ 738873 w 1773294"/>
              <a:gd name="connsiteY12" fmla="*/ 1246909 h 1246909"/>
              <a:gd name="connsiteX13" fmla="*/ 402201 w 1773294"/>
              <a:gd name="connsiteY13" fmla="*/ 1707056 h 1246909"/>
              <a:gd name="connsiteX14" fmla="*/ 295549 w 1773294"/>
              <a:gd name="connsiteY14" fmla="*/ 1246909 h 1246909"/>
              <a:gd name="connsiteX15" fmla="*/ 207822 w 1773294"/>
              <a:gd name="connsiteY15" fmla="*/ 1246909 h 1246909"/>
              <a:gd name="connsiteX16" fmla="*/ 0 w 1773294"/>
              <a:gd name="connsiteY16" fmla="*/ 1039087 h 1246909"/>
              <a:gd name="connsiteX17" fmla="*/ 0 w 1773294"/>
              <a:gd name="connsiteY17" fmla="*/ 1039091 h 1246909"/>
              <a:gd name="connsiteX18" fmla="*/ 0 w 1773294"/>
              <a:gd name="connsiteY18" fmla="*/ 727364 h 1246909"/>
              <a:gd name="connsiteX19" fmla="*/ 0 w 1773294"/>
              <a:gd name="connsiteY19" fmla="*/ 727364 h 1246909"/>
              <a:gd name="connsiteX20" fmla="*/ 0 w 1773294"/>
              <a:gd name="connsiteY20" fmla="*/ 207822 h 1246909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421373 w 1773294"/>
              <a:gd name="connsiteY12" fmla="*/ 1246909 h 1707056"/>
              <a:gd name="connsiteX13" fmla="*/ 402201 w 1773294"/>
              <a:gd name="connsiteY13" fmla="*/ 1707056 h 1707056"/>
              <a:gd name="connsiteX14" fmla="*/ 295549 w 1773294"/>
              <a:gd name="connsiteY14" fmla="*/ 12469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295549 w 1773294"/>
              <a:gd name="connsiteY14" fmla="*/ 12469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536849 w 1773294"/>
              <a:gd name="connsiteY14" fmla="*/ 12342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549549 w 1773294"/>
              <a:gd name="connsiteY14" fmla="*/ 124055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73294" h="1707056">
                <a:moveTo>
                  <a:pt x="0" y="207822"/>
                </a:moveTo>
                <a:cubicBezTo>
                  <a:pt x="0" y="93045"/>
                  <a:pt x="93045" y="0"/>
                  <a:pt x="207822" y="0"/>
                </a:cubicBezTo>
                <a:lnTo>
                  <a:pt x="295549" y="0"/>
                </a:lnTo>
                <a:lnTo>
                  <a:pt x="295549" y="0"/>
                </a:lnTo>
                <a:lnTo>
                  <a:pt x="738873" y="0"/>
                </a:lnTo>
                <a:lnTo>
                  <a:pt x="1565472" y="0"/>
                </a:lnTo>
                <a:cubicBezTo>
                  <a:pt x="1680249" y="0"/>
                  <a:pt x="1773294" y="93045"/>
                  <a:pt x="1773294" y="207822"/>
                </a:cubicBezTo>
                <a:lnTo>
                  <a:pt x="1773294" y="727364"/>
                </a:lnTo>
                <a:lnTo>
                  <a:pt x="1773294" y="727364"/>
                </a:lnTo>
                <a:lnTo>
                  <a:pt x="1773294" y="1039091"/>
                </a:lnTo>
                <a:lnTo>
                  <a:pt x="1773294" y="1039087"/>
                </a:lnTo>
                <a:cubicBezTo>
                  <a:pt x="1773294" y="1153864"/>
                  <a:pt x="1680249" y="1246909"/>
                  <a:pt x="1565472" y="1246909"/>
                </a:cubicBezTo>
                <a:lnTo>
                  <a:pt x="656323" y="1240559"/>
                </a:lnTo>
                <a:lnTo>
                  <a:pt x="402201" y="1707056"/>
                </a:lnTo>
                <a:lnTo>
                  <a:pt x="549549" y="1240559"/>
                </a:lnTo>
                <a:lnTo>
                  <a:pt x="207822" y="1246909"/>
                </a:lnTo>
                <a:cubicBezTo>
                  <a:pt x="93045" y="1246909"/>
                  <a:pt x="0" y="1153864"/>
                  <a:pt x="0" y="1039087"/>
                </a:cubicBezTo>
                <a:lnTo>
                  <a:pt x="0" y="1039091"/>
                </a:lnTo>
                <a:lnTo>
                  <a:pt x="0" y="727364"/>
                </a:lnTo>
                <a:lnTo>
                  <a:pt x="0" y="727364"/>
                </a:lnTo>
                <a:lnTo>
                  <a:pt x="0" y="20782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89847" y="602093"/>
            <a:ext cx="1666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tất</a:t>
            </a:r>
            <a:r>
              <a:rPr lang="en-US" sz="2400" i="1" dirty="0"/>
              <a:t> </a:t>
            </a:r>
            <a:r>
              <a:rPr lang="en-US" sz="2400" i="1" dirty="0" err="1"/>
              <a:t>cả</a:t>
            </a:r>
            <a:r>
              <a:rPr lang="en-US" sz="2400" i="1" dirty="0"/>
              <a:t> 50</a:t>
            </a:r>
          </a:p>
          <a:p>
            <a:r>
              <a:rPr lang="en-US" sz="2400" i="1" dirty="0" err="1"/>
              <a:t>chiếc</a:t>
            </a:r>
            <a:r>
              <a:rPr lang="en-US" sz="2400" i="1" dirty="0"/>
              <a:t> </a:t>
            </a:r>
            <a:r>
              <a:rPr lang="en-US" sz="2400" i="1" dirty="0" err="1"/>
              <a:t>bánh</a:t>
            </a:r>
            <a:r>
              <a:rPr lang="en-US" sz="2400" i="1" dirty="0"/>
              <a:t>.</a:t>
            </a:r>
          </a:p>
          <a:p>
            <a:r>
              <a:rPr lang="en-US" sz="2400" i="1" dirty="0" err="1"/>
              <a:t>Thích</a:t>
            </a:r>
            <a:r>
              <a:rPr lang="en-US" sz="2400" i="1" dirty="0"/>
              <a:t> </a:t>
            </a:r>
            <a:r>
              <a:rPr lang="en-US" sz="2400" i="1" dirty="0" err="1"/>
              <a:t>quá</a:t>
            </a:r>
            <a:r>
              <a:rPr lang="en-US" sz="2400" i="1" dirty="0"/>
              <a:t>!</a:t>
            </a:r>
          </a:p>
        </p:txBody>
      </p:sp>
      <p:sp>
        <p:nvSpPr>
          <p:cNvPr id="22" name="Rounded Rectangular Callout 6"/>
          <p:cNvSpPr/>
          <p:nvPr/>
        </p:nvSpPr>
        <p:spPr>
          <a:xfrm>
            <a:off x="6140314" y="829525"/>
            <a:ext cx="2323125" cy="1656256"/>
          </a:xfrm>
          <a:custGeom>
            <a:avLst/>
            <a:gdLst>
              <a:gd name="connsiteX0" fmla="*/ 0 w 1773294"/>
              <a:gd name="connsiteY0" fmla="*/ 207822 h 1246909"/>
              <a:gd name="connsiteX1" fmla="*/ 207822 w 1773294"/>
              <a:gd name="connsiteY1" fmla="*/ 0 h 1246909"/>
              <a:gd name="connsiteX2" fmla="*/ 295549 w 1773294"/>
              <a:gd name="connsiteY2" fmla="*/ 0 h 1246909"/>
              <a:gd name="connsiteX3" fmla="*/ 295549 w 1773294"/>
              <a:gd name="connsiteY3" fmla="*/ 0 h 1246909"/>
              <a:gd name="connsiteX4" fmla="*/ 738873 w 1773294"/>
              <a:gd name="connsiteY4" fmla="*/ 0 h 1246909"/>
              <a:gd name="connsiteX5" fmla="*/ 1565472 w 1773294"/>
              <a:gd name="connsiteY5" fmla="*/ 0 h 1246909"/>
              <a:gd name="connsiteX6" fmla="*/ 1773294 w 1773294"/>
              <a:gd name="connsiteY6" fmla="*/ 207822 h 1246909"/>
              <a:gd name="connsiteX7" fmla="*/ 1773294 w 1773294"/>
              <a:gd name="connsiteY7" fmla="*/ 727364 h 1246909"/>
              <a:gd name="connsiteX8" fmla="*/ 1773294 w 1773294"/>
              <a:gd name="connsiteY8" fmla="*/ 727364 h 1246909"/>
              <a:gd name="connsiteX9" fmla="*/ 1773294 w 1773294"/>
              <a:gd name="connsiteY9" fmla="*/ 1039091 h 1246909"/>
              <a:gd name="connsiteX10" fmla="*/ 1773294 w 1773294"/>
              <a:gd name="connsiteY10" fmla="*/ 1039087 h 1246909"/>
              <a:gd name="connsiteX11" fmla="*/ 1565472 w 1773294"/>
              <a:gd name="connsiteY11" fmla="*/ 1246909 h 1246909"/>
              <a:gd name="connsiteX12" fmla="*/ 738873 w 1773294"/>
              <a:gd name="connsiteY12" fmla="*/ 1246909 h 1246909"/>
              <a:gd name="connsiteX13" fmla="*/ 402201 w 1773294"/>
              <a:gd name="connsiteY13" fmla="*/ 1707056 h 1246909"/>
              <a:gd name="connsiteX14" fmla="*/ 295549 w 1773294"/>
              <a:gd name="connsiteY14" fmla="*/ 1246909 h 1246909"/>
              <a:gd name="connsiteX15" fmla="*/ 207822 w 1773294"/>
              <a:gd name="connsiteY15" fmla="*/ 1246909 h 1246909"/>
              <a:gd name="connsiteX16" fmla="*/ 0 w 1773294"/>
              <a:gd name="connsiteY16" fmla="*/ 1039087 h 1246909"/>
              <a:gd name="connsiteX17" fmla="*/ 0 w 1773294"/>
              <a:gd name="connsiteY17" fmla="*/ 1039091 h 1246909"/>
              <a:gd name="connsiteX18" fmla="*/ 0 w 1773294"/>
              <a:gd name="connsiteY18" fmla="*/ 727364 h 1246909"/>
              <a:gd name="connsiteX19" fmla="*/ 0 w 1773294"/>
              <a:gd name="connsiteY19" fmla="*/ 727364 h 1246909"/>
              <a:gd name="connsiteX20" fmla="*/ 0 w 1773294"/>
              <a:gd name="connsiteY20" fmla="*/ 207822 h 1246909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421373 w 1773294"/>
              <a:gd name="connsiteY12" fmla="*/ 1246909 h 1707056"/>
              <a:gd name="connsiteX13" fmla="*/ 402201 w 1773294"/>
              <a:gd name="connsiteY13" fmla="*/ 1707056 h 1707056"/>
              <a:gd name="connsiteX14" fmla="*/ 295549 w 1773294"/>
              <a:gd name="connsiteY14" fmla="*/ 12469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295549 w 1773294"/>
              <a:gd name="connsiteY14" fmla="*/ 12469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536849 w 1773294"/>
              <a:gd name="connsiteY14" fmla="*/ 12342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549549 w 1773294"/>
              <a:gd name="connsiteY14" fmla="*/ 124055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656256"/>
              <a:gd name="connsiteX1" fmla="*/ 207822 w 1773294"/>
              <a:gd name="connsiteY1" fmla="*/ 0 h 1656256"/>
              <a:gd name="connsiteX2" fmla="*/ 295549 w 1773294"/>
              <a:gd name="connsiteY2" fmla="*/ 0 h 1656256"/>
              <a:gd name="connsiteX3" fmla="*/ 295549 w 1773294"/>
              <a:gd name="connsiteY3" fmla="*/ 0 h 1656256"/>
              <a:gd name="connsiteX4" fmla="*/ 738873 w 1773294"/>
              <a:gd name="connsiteY4" fmla="*/ 0 h 1656256"/>
              <a:gd name="connsiteX5" fmla="*/ 1565472 w 1773294"/>
              <a:gd name="connsiteY5" fmla="*/ 0 h 1656256"/>
              <a:gd name="connsiteX6" fmla="*/ 1773294 w 1773294"/>
              <a:gd name="connsiteY6" fmla="*/ 207822 h 1656256"/>
              <a:gd name="connsiteX7" fmla="*/ 1773294 w 1773294"/>
              <a:gd name="connsiteY7" fmla="*/ 727364 h 1656256"/>
              <a:gd name="connsiteX8" fmla="*/ 1773294 w 1773294"/>
              <a:gd name="connsiteY8" fmla="*/ 727364 h 1656256"/>
              <a:gd name="connsiteX9" fmla="*/ 1773294 w 1773294"/>
              <a:gd name="connsiteY9" fmla="*/ 1039091 h 1656256"/>
              <a:gd name="connsiteX10" fmla="*/ 1773294 w 1773294"/>
              <a:gd name="connsiteY10" fmla="*/ 1039087 h 1656256"/>
              <a:gd name="connsiteX11" fmla="*/ 1565472 w 1773294"/>
              <a:gd name="connsiteY11" fmla="*/ 1246909 h 1656256"/>
              <a:gd name="connsiteX12" fmla="*/ 656323 w 1773294"/>
              <a:gd name="connsiteY12" fmla="*/ 1240559 h 1656256"/>
              <a:gd name="connsiteX13" fmla="*/ 809357 w 1773294"/>
              <a:gd name="connsiteY13" fmla="*/ 1656256 h 1656256"/>
              <a:gd name="connsiteX14" fmla="*/ 549549 w 1773294"/>
              <a:gd name="connsiteY14" fmla="*/ 1240559 h 1656256"/>
              <a:gd name="connsiteX15" fmla="*/ 207822 w 1773294"/>
              <a:gd name="connsiteY15" fmla="*/ 1246909 h 1656256"/>
              <a:gd name="connsiteX16" fmla="*/ 0 w 1773294"/>
              <a:gd name="connsiteY16" fmla="*/ 1039087 h 1656256"/>
              <a:gd name="connsiteX17" fmla="*/ 0 w 1773294"/>
              <a:gd name="connsiteY17" fmla="*/ 1039091 h 1656256"/>
              <a:gd name="connsiteX18" fmla="*/ 0 w 1773294"/>
              <a:gd name="connsiteY18" fmla="*/ 727364 h 1656256"/>
              <a:gd name="connsiteX19" fmla="*/ 0 w 1773294"/>
              <a:gd name="connsiteY19" fmla="*/ 727364 h 1656256"/>
              <a:gd name="connsiteX20" fmla="*/ 0 w 1773294"/>
              <a:gd name="connsiteY20" fmla="*/ 207822 h 1656256"/>
              <a:gd name="connsiteX0" fmla="*/ 0 w 1773294"/>
              <a:gd name="connsiteY0" fmla="*/ 207822 h 1656256"/>
              <a:gd name="connsiteX1" fmla="*/ 207822 w 1773294"/>
              <a:gd name="connsiteY1" fmla="*/ 0 h 1656256"/>
              <a:gd name="connsiteX2" fmla="*/ 295549 w 1773294"/>
              <a:gd name="connsiteY2" fmla="*/ 0 h 1656256"/>
              <a:gd name="connsiteX3" fmla="*/ 295549 w 1773294"/>
              <a:gd name="connsiteY3" fmla="*/ 0 h 1656256"/>
              <a:gd name="connsiteX4" fmla="*/ 738873 w 1773294"/>
              <a:gd name="connsiteY4" fmla="*/ 0 h 1656256"/>
              <a:gd name="connsiteX5" fmla="*/ 1565472 w 1773294"/>
              <a:gd name="connsiteY5" fmla="*/ 0 h 1656256"/>
              <a:gd name="connsiteX6" fmla="*/ 1773294 w 1773294"/>
              <a:gd name="connsiteY6" fmla="*/ 207822 h 1656256"/>
              <a:gd name="connsiteX7" fmla="*/ 1773294 w 1773294"/>
              <a:gd name="connsiteY7" fmla="*/ 727364 h 1656256"/>
              <a:gd name="connsiteX8" fmla="*/ 1773294 w 1773294"/>
              <a:gd name="connsiteY8" fmla="*/ 727364 h 1656256"/>
              <a:gd name="connsiteX9" fmla="*/ 1773294 w 1773294"/>
              <a:gd name="connsiteY9" fmla="*/ 1039091 h 1656256"/>
              <a:gd name="connsiteX10" fmla="*/ 1773294 w 1773294"/>
              <a:gd name="connsiteY10" fmla="*/ 1039087 h 1656256"/>
              <a:gd name="connsiteX11" fmla="*/ 1565472 w 1773294"/>
              <a:gd name="connsiteY11" fmla="*/ 1246909 h 1656256"/>
              <a:gd name="connsiteX12" fmla="*/ 879290 w 1773294"/>
              <a:gd name="connsiteY12" fmla="*/ 1240559 h 1656256"/>
              <a:gd name="connsiteX13" fmla="*/ 809357 w 1773294"/>
              <a:gd name="connsiteY13" fmla="*/ 1656256 h 1656256"/>
              <a:gd name="connsiteX14" fmla="*/ 549549 w 1773294"/>
              <a:gd name="connsiteY14" fmla="*/ 1240559 h 1656256"/>
              <a:gd name="connsiteX15" fmla="*/ 207822 w 1773294"/>
              <a:gd name="connsiteY15" fmla="*/ 1246909 h 1656256"/>
              <a:gd name="connsiteX16" fmla="*/ 0 w 1773294"/>
              <a:gd name="connsiteY16" fmla="*/ 1039087 h 1656256"/>
              <a:gd name="connsiteX17" fmla="*/ 0 w 1773294"/>
              <a:gd name="connsiteY17" fmla="*/ 1039091 h 1656256"/>
              <a:gd name="connsiteX18" fmla="*/ 0 w 1773294"/>
              <a:gd name="connsiteY18" fmla="*/ 727364 h 1656256"/>
              <a:gd name="connsiteX19" fmla="*/ 0 w 1773294"/>
              <a:gd name="connsiteY19" fmla="*/ 727364 h 1656256"/>
              <a:gd name="connsiteX20" fmla="*/ 0 w 1773294"/>
              <a:gd name="connsiteY20" fmla="*/ 207822 h 1656256"/>
              <a:gd name="connsiteX0" fmla="*/ 0 w 1773294"/>
              <a:gd name="connsiteY0" fmla="*/ 207822 h 1656256"/>
              <a:gd name="connsiteX1" fmla="*/ 207822 w 1773294"/>
              <a:gd name="connsiteY1" fmla="*/ 0 h 1656256"/>
              <a:gd name="connsiteX2" fmla="*/ 295549 w 1773294"/>
              <a:gd name="connsiteY2" fmla="*/ 0 h 1656256"/>
              <a:gd name="connsiteX3" fmla="*/ 295549 w 1773294"/>
              <a:gd name="connsiteY3" fmla="*/ 0 h 1656256"/>
              <a:gd name="connsiteX4" fmla="*/ 738873 w 1773294"/>
              <a:gd name="connsiteY4" fmla="*/ 0 h 1656256"/>
              <a:gd name="connsiteX5" fmla="*/ 1565472 w 1773294"/>
              <a:gd name="connsiteY5" fmla="*/ 0 h 1656256"/>
              <a:gd name="connsiteX6" fmla="*/ 1773294 w 1773294"/>
              <a:gd name="connsiteY6" fmla="*/ 207822 h 1656256"/>
              <a:gd name="connsiteX7" fmla="*/ 1773294 w 1773294"/>
              <a:gd name="connsiteY7" fmla="*/ 727364 h 1656256"/>
              <a:gd name="connsiteX8" fmla="*/ 1773294 w 1773294"/>
              <a:gd name="connsiteY8" fmla="*/ 727364 h 1656256"/>
              <a:gd name="connsiteX9" fmla="*/ 1773294 w 1773294"/>
              <a:gd name="connsiteY9" fmla="*/ 1039091 h 1656256"/>
              <a:gd name="connsiteX10" fmla="*/ 1773294 w 1773294"/>
              <a:gd name="connsiteY10" fmla="*/ 1039087 h 1656256"/>
              <a:gd name="connsiteX11" fmla="*/ 1565472 w 1773294"/>
              <a:gd name="connsiteY11" fmla="*/ 1246909 h 1656256"/>
              <a:gd name="connsiteX12" fmla="*/ 879290 w 1773294"/>
              <a:gd name="connsiteY12" fmla="*/ 1240559 h 1656256"/>
              <a:gd name="connsiteX13" fmla="*/ 809357 w 1773294"/>
              <a:gd name="connsiteY13" fmla="*/ 1656256 h 1656256"/>
              <a:gd name="connsiteX14" fmla="*/ 743433 w 1773294"/>
              <a:gd name="connsiteY14" fmla="*/ 1240559 h 1656256"/>
              <a:gd name="connsiteX15" fmla="*/ 207822 w 1773294"/>
              <a:gd name="connsiteY15" fmla="*/ 1246909 h 1656256"/>
              <a:gd name="connsiteX16" fmla="*/ 0 w 1773294"/>
              <a:gd name="connsiteY16" fmla="*/ 1039087 h 1656256"/>
              <a:gd name="connsiteX17" fmla="*/ 0 w 1773294"/>
              <a:gd name="connsiteY17" fmla="*/ 1039091 h 1656256"/>
              <a:gd name="connsiteX18" fmla="*/ 0 w 1773294"/>
              <a:gd name="connsiteY18" fmla="*/ 727364 h 1656256"/>
              <a:gd name="connsiteX19" fmla="*/ 0 w 1773294"/>
              <a:gd name="connsiteY19" fmla="*/ 727364 h 1656256"/>
              <a:gd name="connsiteX20" fmla="*/ 0 w 1773294"/>
              <a:gd name="connsiteY20" fmla="*/ 207822 h 1656256"/>
              <a:gd name="connsiteX0" fmla="*/ 0 w 1773294"/>
              <a:gd name="connsiteY0" fmla="*/ 207822 h 1656256"/>
              <a:gd name="connsiteX1" fmla="*/ 207822 w 1773294"/>
              <a:gd name="connsiteY1" fmla="*/ 0 h 1656256"/>
              <a:gd name="connsiteX2" fmla="*/ 295549 w 1773294"/>
              <a:gd name="connsiteY2" fmla="*/ 0 h 1656256"/>
              <a:gd name="connsiteX3" fmla="*/ 295549 w 1773294"/>
              <a:gd name="connsiteY3" fmla="*/ 0 h 1656256"/>
              <a:gd name="connsiteX4" fmla="*/ 738873 w 1773294"/>
              <a:gd name="connsiteY4" fmla="*/ 0 h 1656256"/>
              <a:gd name="connsiteX5" fmla="*/ 1565472 w 1773294"/>
              <a:gd name="connsiteY5" fmla="*/ 0 h 1656256"/>
              <a:gd name="connsiteX6" fmla="*/ 1773294 w 1773294"/>
              <a:gd name="connsiteY6" fmla="*/ 207822 h 1656256"/>
              <a:gd name="connsiteX7" fmla="*/ 1773294 w 1773294"/>
              <a:gd name="connsiteY7" fmla="*/ 727364 h 1656256"/>
              <a:gd name="connsiteX8" fmla="*/ 1773294 w 1773294"/>
              <a:gd name="connsiteY8" fmla="*/ 727364 h 1656256"/>
              <a:gd name="connsiteX9" fmla="*/ 1773294 w 1773294"/>
              <a:gd name="connsiteY9" fmla="*/ 1039091 h 1656256"/>
              <a:gd name="connsiteX10" fmla="*/ 1773294 w 1773294"/>
              <a:gd name="connsiteY10" fmla="*/ 1039087 h 1656256"/>
              <a:gd name="connsiteX11" fmla="*/ 1565472 w 1773294"/>
              <a:gd name="connsiteY11" fmla="*/ 1246909 h 1656256"/>
              <a:gd name="connsiteX12" fmla="*/ 879290 w 1773294"/>
              <a:gd name="connsiteY12" fmla="*/ 1240559 h 1656256"/>
              <a:gd name="connsiteX13" fmla="*/ 945076 w 1773294"/>
              <a:gd name="connsiteY13" fmla="*/ 1656256 h 1656256"/>
              <a:gd name="connsiteX14" fmla="*/ 743433 w 1773294"/>
              <a:gd name="connsiteY14" fmla="*/ 1240559 h 1656256"/>
              <a:gd name="connsiteX15" fmla="*/ 207822 w 1773294"/>
              <a:gd name="connsiteY15" fmla="*/ 1246909 h 1656256"/>
              <a:gd name="connsiteX16" fmla="*/ 0 w 1773294"/>
              <a:gd name="connsiteY16" fmla="*/ 1039087 h 1656256"/>
              <a:gd name="connsiteX17" fmla="*/ 0 w 1773294"/>
              <a:gd name="connsiteY17" fmla="*/ 1039091 h 1656256"/>
              <a:gd name="connsiteX18" fmla="*/ 0 w 1773294"/>
              <a:gd name="connsiteY18" fmla="*/ 727364 h 1656256"/>
              <a:gd name="connsiteX19" fmla="*/ 0 w 1773294"/>
              <a:gd name="connsiteY19" fmla="*/ 727364 h 1656256"/>
              <a:gd name="connsiteX20" fmla="*/ 0 w 1773294"/>
              <a:gd name="connsiteY20" fmla="*/ 207822 h 165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73294" h="1656256">
                <a:moveTo>
                  <a:pt x="0" y="207822"/>
                </a:moveTo>
                <a:cubicBezTo>
                  <a:pt x="0" y="93045"/>
                  <a:pt x="93045" y="0"/>
                  <a:pt x="207822" y="0"/>
                </a:cubicBezTo>
                <a:lnTo>
                  <a:pt x="295549" y="0"/>
                </a:lnTo>
                <a:lnTo>
                  <a:pt x="295549" y="0"/>
                </a:lnTo>
                <a:lnTo>
                  <a:pt x="738873" y="0"/>
                </a:lnTo>
                <a:lnTo>
                  <a:pt x="1565472" y="0"/>
                </a:lnTo>
                <a:cubicBezTo>
                  <a:pt x="1680249" y="0"/>
                  <a:pt x="1773294" y="93045"/>
                  <a:pt x="1773294" y="207822"/>
                </a:cubicBezTo>
                <a:lnTo>
                  <a:pt x="1773294" y="727364"/>
                </a:lnTo>
                <a:lnTo>
                  <a:pt x="1773294" y="727364"/>
                </a:lnTo>
                <a:lnTo>
                  <a:pt x="1773294" y="1039091"/>
                </a:lnTo>
                <a:lnTo>
                  <a:pt x="1773294" y="1039087"/>
                </a:lnTo>
                <a:cubicBezTo>
                  <a:pt x="1773294" y="1153864"/>
                  <a:pt x="1680249" y="1246909"/>
                  <a:pt x="1565472" y="1246909"/>
                </a:cubicBezTo>
                <a:lnTo>
                  <a:pt x="879290" y="1240559"/>
                </a:lnTo>
                <a:lnTo>
                  <a:pt x="945076" y="1656256"/>
                </a:lnTo>
                <a:lnTo>
                  <a:pt x="743433" y="1240559"/>
                </a:lnTo>
                <a:lnTo>
                  <a:pt x="207822" y="1246909"/>
                </a:lnTo>
                <a:cubicBezTo>
                  <a:pt x="93045" y="1246909"/>
                  <a:pt x="0" y="1153864"/>
                  <a:pt x="0" y="1039087"/>
                </a:cubicBezTo>
                <a:lnTo>
                  <a:pt x="0" y="1039091"/>
                </a:lnTo>
                <a:lnTo>
                  <a:pt x="0" y="727364"/>
                </a:lnTo>
                <a:lnTo>
                  <a:pt x="0" y="727364"/>
                </a:lnTo>
                <a:lnTo>
                  <a:pt x="0" y="20782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15709" y="829525"/>
            <a:ext cx="2247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Nếu</a:t>
            </a:r>
            <a:r>
              <a:rPr lang="en-US" sz="2400" i="1" dirty="0"/>
              <a:t> </a:t>
            </a:r>
            <a:r>
              <a:rPr lang="en-US" sz="2400" i="1" dirty="0" err="1"/>
              <a:t>lớp</a:t>
            </a:r>
            <a:r>
              <a:rPr lang="en-US" sz="2400" i="1" dirty="0"/>
              <a:t> </a:t>
            </a:r>
            <a:r>
              <a:rPr lang="en-US" sz="2400" i="1" dirty="0" err="1"/>
              <a:t>mình</a:t>
            </a:r>
            <a:r>
              <a:rPr lang="en-US" sz="2400" i="1" dirty="0"/>
              <a:t> </a:t>
            </a:r>
            <a:r>
              <a:rPr lang="en-US" sz="2400" i="1" dirty="0" err="1"/>
              <a:t>ăn</a:t>
            </a:r>
            <a:endParaRPr lang="en-US" sz="2400" i="1" dirty="0"/>
          </a:p>
          <a:p>
            <a:r>
              <a:rPr lang="en-US" sz="2400" i="1" dirty="0" err="1"/>
              <a:t>hết</a:t>
            </a:r>
            <a:r>
              <a:rPr lang="en-US" sz="2400" i="1" dirty="0"/>
              <a:t> 30 </a:t>
            </a:r>
            <a:r>
              <a:rPr lang="en-US" sz="2400" i="1" dirty="0" err="1"/>
              <a:t>chiếc</a:t>
            </a:r>
            <a:r>
              <a:rPr lang="en-US" sz="2400" i="1" dirty="0"/>
              <a:t> </a:t>
            </a:r>
            <a:r>
              <a:rPr lang="en-US" sz="2400" i="1" dirty="0" err="1"/>
              <a:t>thì</a:t>
            </a:r>
            <a:endParaRPr lang="en-US" sz="2400" i="1" dirty="0"/>
          </a:p>
          <a:p>
            <a:r>
              <a:rPr lang="en-US" sz="2400" i="1" dirty="0" err="1"/>
              <a:t>còn</a:t>
            </a:r>
            <a:r>
              <a:rPr lang="en-US" sz="2400" i="1" dirty="0"/>
              <a:t> </a:t>
            </a:r>
            <a:r>
              <a:rPr lang="en-US" sz="2400" i="1" dirty="0" err="1"/>
              <a:t>lại</a:t>
            </a:r>
            <a:r>
              <a:rPr lang="en-US" sz="2400" i="1" dirty="0"/>
              <a:t> 20 </a:t>
            </a:r>
            <a:r>
              <a:rPr lang="en-US" sz="2400" i="1" dirty="0" err="1"/>
              <a:t>chiếc</a:t>
            </a:r>
            <a:r>
              <a:rPr lang="en-US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3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8689989-95A0-499E-B91F-95D457F74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28" y="1318545"/>
            <a:ext cx="9144000" cy="536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13C11-5C7E-49BD-BBBD-EEE18A238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14981"/>
            <a:ext cx="845204" cy="1142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2736C4-DCEB-4B61-9AC6-4C03FB511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69" y="4396509"/>
            <a:ext cx="760370" cy="11429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384224-B25C-479A-B766-890895629C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4411581"/>
            <a:ext cx="2780145" cy="2558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356EB5-8E4D-4881-A205-37D653B708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3" y="4656903"/>
            <a:ext cx="2955635" cy="272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D0854B-689F-4A10-B1E7-28AF0B31D3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9" y="4948564"/>
            <a:ext cx="3121892" cy="26538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F98814C-6EEB-41AB-B5AD-632B29496F62}"/>
              </a:ext>
            </a:extLst>
          </p:cNvPr>
          <p:cNvSpPr/>
          <p:nvPr/>
        </p:nvSpPr>
        <p:spPr>
          <a:xfrm>
            <a:off x="211175" y="2029854"/>
            <a:ext cx="8270376" cy="4112328"/>
          </a:xfrm>
          <a:custGeom>
            <a:avLst/>
            <a:gdLst>
              <a:gd name="connsiteX0" fmla="*/ 0 w 8270376"/>
              <a:gd name="connsiteY0" fmla="*/ 0 h 4140037"/>
              <a:gd name="connsiteX1" fmla="*/ 8270376 w 8270376"/>
              <a:gd name="connsiteY1" fmla="*/ 0 h 4140037"/>
              <a:gd name="connsiteX2" fmla="*/ 8270376 w 8270376"/>
              <a:gd name="connsiteY2" fmla="*/ 4140037 h 4140037"/>
              <a:gd name="connsiteX3" fmla="*/ 0 w 8270376"/>
              <a:gd name="connsiteY3" fmla="*/ 4140037 h 4140037"/>
              <a:gd name="connsiteX4" fmla="*/ 0 w 8270376"/>
              <a:gd name="connsiteY4" fmla="*/ 0 h 4140037"/>
              <a:gd name="connsiteX0" fmla="*/ 0 w 8270376"/>
              <a:gd name="connsiteY0" fmla="*/ 0 h 4140037"/>
              <a:gd name="connsiteX1" fmla="*/ 8270376 w 8270376"/>
              <a:gd name="connsiteY1" fmla="*/ 0 h 4140037"/>
              <a:gd name="connsiteX2" fmla="*/ 8270376 w 8270376"/>
              <a:gd name="connsiteY2" fmla="*/ 4140037 h 4140037"/>
              <a:gd name="connsiteX3" fmla="*/ 332509 w 8270376"/>
              <a:gd name="connsiteY3" fmla="*/ 4047673 h 4140037"/>
              <a:gd name="connsiteX4" fmla="*/ 0 w 8270376"/>
              <a:gd name="connsiteY4" fmla="*/ 0 h 4140037"/>
              <a:gd name="connsiteX0" fmla="*/ 0 w 8270376"/>
              <a:gd name="connsiteY0" fmla="*/ 0 h 4140037"/>
              <a:gd name="connsiteX1" fmla="*/ 8270376 w 8270376"/>
              <a:gd name="connsiteY1" fmla="*/ 0 h 4140037"/>
              <a:gd name="connsiteX2" fmla="*/ 8270376 w 8270376"/>
              <a:gd name="connsiteY2" fmla="*/ 4140037 h 4140037"/>
              <a:gd name="connsiteX3" fmla="*/ 350982 w 8270376"/>
              <a:gd name="connsiteY3" fmla="*/ 4047673 h 4140037"/>
              <a:gd name="connsiteX4" fmla="*/ 0 w 8270376"/>
              <a:gd name="connsiteY4" fmla="*/ 0 h 4140037"/>
              <a:gd name="connsiteX0" fmla="*/ 0 w 8270376"/>
              <a:gd name="connsiteY0" fmla="*/ 0 h 4112328"/>
              <a:gd name="connsiteX1" fmla="*/ 8270376 w 8270376"/>
              <a:gd name="connsiteY1" fmla="*/ 0 h 4112328"/>
              <a:gd name="connsiteX2" fmla="*/ 8067176 w 8270376"/>
              <a:gd name="connsiteY2" fmla="*/ 4112328 h 4112328"/>
              <a:gd name="connsiteX3" fmla="*/ 350982 w 8270376"/>
              <a:gd name="connsiteY3" fmla="*/ 4047673 h 4112328"/>
              <a:gd name="connsiteX4" fmla="*/ 0 w 8270376"/>
              <a:gd name="connsiteY4" fmla="*/ 0 h 411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0376" h="4112328">
                <a:moveTo>
                  <a:pt x="0" y="0"/>
                </a:moveTo>
                <a:lnTo>
                  <a:pt x="8270376" y="0"/>
                </a:lnTo>
                <a:lnTo>
                  <a:pt x="8067176" y="4112328"/>
                </a:lnTo>
                <a:lnTo>
                  <a:pt x="350982" y="40476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DA150B-443E-4BBB-B9FB-2CD709C82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2" y="4419118"/>
            <a:ext cx="845204" cy="11429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0613865-0A7B-43B1-9177-25E28B223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1885046"/>
            <a:ext cx="2269836" cy="30694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6E0CCB-6FDF-47AF-B52B-355D42B1B8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55" y="4257964"/>
            <a:ext cx="757071" cy="6813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0E3B35-672C-49E6-8CB2-2EEC46092E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22" y="4326711"/>
            <a:ext cx="757070" cy="6813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C64A73E-76F1-49BF-B7D9-6354509482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14" y="3630375"/>
            <a:ext cx="757071" cy="6813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FADCC6-5450-408B-B526-56F64A125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00" y="2994234"/>
            <a:ext cx="757071" cy="6813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6E1C9D4-18CA-462F-BA3C-711599BBF1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12" y="2416693"/>
            <a:ext cx="757071" cy="6813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436E85E-18CC-4239-97BE-329BB60804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64" y="1878730"/>
            <a:ext cx="757070" cy="63297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1DE6D84-3DF1-4817-91C6-2ACC2DEC53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19" y="3696275"/>
            <a:ext cx="757070" cy="6813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4616439-40BD-4BEF-BB8C-C94143E37C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43" y="3021415"/>
            <a:ext cx="757070" cy="6813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452A999-43D5-44D2-8709-3DEF6669B8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01" y="2432634"/>
            <a:ext cx="757070" cy="62384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79036E7-6106-4A1C-81C2-DFC2F34254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02" y="1847783"/>
            <a:ext cx="757070" cy="6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2526 -0.22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-11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5986F3A-5F3F-4428-8CCA-93FAFF6F0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28" y="1318545"/>
            <a:ext cx="9144000" cy="5361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DA9E23-52C6-40B3-B38A-53F384B5B0E3}"/>
              </a:ext>
            </a:extLst>
          </p:cNvPr>
          <p:cNvSpPr/>
          <p:nvPr/>
        </p:nvSpPr>
        <p:spPr>
          <a:xfrm>
            <a:off x="1717964" y="4402345"/>
            <a:ext cx="1745672" cy="1161419"/>
          </a:xfrm>
          <a:custGeom>
            <a:avLst/>
            <a:gdLst>
              <a:gd name="connsiteX0" fmla="*/ 0 w 1265381"/>
              <a:gd name="connsiteY0" fmla="*/ 0 h 1142946"/>
              <a:gd name="connsiteX1" fmla="*/ 1265381 w 1265381"/>
              <a:gd name="connsiteY1" fmla="*/ 0 h 1142946"/>
              <a:gd name="connsiteX2" fmla="*/ 1265381 w 1265381"/>
              <a:gd name="connsiteY2" fmla="*/ 1142946 h 1142946"/>
              <a:gd name="connsiteX3" fmla="*/ 0 w 1265381"/>
              <a:gd name="connsiteY3" fmla="*/ 1142946 h 1142946"/>
              <a:gd name="connsiteX4" fmla="*/ 0 w 1265381"/>
              <a:gd name="connsiteY4" fmla="*/ 0 h 1142946"/>
              <a:gd name="connsiteX0" fmla="*/ 480291 w 1745672"/>
              <a:gd name="connsiteY0" fmla="*/ 0 h 1161419"/>
              <a:gd name="connsiteX1" fmla="*/ 1745672 w 1745672"/>
              <a:gd name="connsiteY1" fmla="*/ 0 h 1161419"/>
              <a:gd name="connsiteX2" fmla="*/ 1745672 w 1745672"/>
              <a:gd name="connsiteY2" fmla="*/ 1142946 h 1161419"/>
              <a:gd name="connsiteX3" fmla="*/ 0 w 1745672"/>
              <a:gd name="connsiteY3" fmla="*/ 1161419 h 1161419"/>
              <a:gd name="connsiteX4" fmla="*/ 480291 w 1745672"/>
              <a:gd name="connsiteY4" fmla="*/ 0 h 116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672" h="1161419">
                <a:moveTo>
                  <a:pt x="480291" y="0"/>
                </a:moveTo>
                <a:lnTo>
                  <a:pt x="1745672" y="0"/>
                </a:lnTo>
                <a:lnTo>
                  <a:pt x="1745672" y="1142946"/>
                </a:lnTo>
                <a:lnTo>
                  <a:pt x="0" y="1161419"/>
                </a:lnTo>
                <a:lnTo>
                  <a:pt x="480291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13C11-5C7E-49BD-BBBD-EEE18A238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14981"/>
            <a:ext cx="845204" cy="1142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2736C4-DCEB-4B61-9AC6-4C03FB511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69" y="4396509"/>
            <a:ext cx="760370" cy="11429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384224-B25C-479A-B766-890895629C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4411581"/>
            <a:ext cx="2780145" cy="2558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356EB5-8E4D-4881-A205-37D653B708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3" y="4656903"/>
            <a:ext cx="2955635" cy="272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D0854B-689F-4A10-B1E7-28AF0B31D3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9" y="4948564"/>
            <a:ext cx="3121892" cy="2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6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8689989-95A0-499E-B91F-95D457F74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28" y="1318545"/>
            <a:ext cx="9144000" cy="536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13C11-5C7E-49BD-BBBD-EEE18A238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14981"/>
            <a:ext cx="845204" cy="1142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2736C4-DCEB-4B61-9AC6-4C03FB511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69" y="4396509"/>
            <a:ext cx="760370" cy="11429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384224-B25C-479A-B766-890895629C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4411581"/>
            <a:ext cx="2780145" cy="2558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356EB5-8E4D-4881-A205-37D653B708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3" y="4656903"/>
            <a:ext cx="2955635" cy="272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D0854B-689F-4A10-B1E7-28AF0B31D3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9" y="4948564"/>
            <a:ext cx="3121892" cy="26538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F98814C-6EEB-41AB-B5AD-632B29496F62}"/>
              </a:ext>
            </a:extLst>
          </p:cNvPr>
          <p:cNvSpPr/>
          <p:nvPr/>
        </p:nvSpPr>
        <p:spPr>
          <a:xfrm>
            <a:off x="211175" y="2029854"/>
            <a:ext cx="8270376" cy="4112328"/>
          </a:xfrm>
          <a:custGeom>
            <a:avLst/>
            <a:gdLst>
              <a:gd name="connsiteX0" fmla="*/ 0 w 8270376"/>
              <a:gd name="connsiteY0" fmla="*/ 0 h 4140037"/>
              <a:gd name="connsiteX1" fmla="*/ 8270376 w 8270376"/>
              <a:gd name="connsiteY1" fmla="*/ 0 h 4140037"/>
              <a:gd name="connsiteX2" fmla="*/ 8270376 w 8270376"/>
              <a:gd name="connsiteY2" fmla="*/ 4140037 h 4140037"/>
              <a:gd name="connsiteX3" fmla="*/ 0 w 8270376"/>
              <a:gd name="connsiteY3" fmla="*/ 4140037 h 4140037"/>
              <a:gd name="connsiteX4" fmla="*/ 0 w 8270376"/>
              <a:gd name="connsiteY4" fmla="*/ 0 h 4140037"/>
              <a:gd name="connsiteX0" fmla="*/ 0 w 8270376"/>
              <a:gd name="connsiteY0" fmla="*/ 0 h 4140037"/>
              <a:gd name="connsiteX1" fmla="*/ 8270376 w 8270376"/>
              <a:gd name="connsiteY1" fmla="*/ 0 h 4140037"/>
              <a:gd name="connsiteX2" fmla="*/ 8270376 w 8270376"/>
              <a:gd name="connsiteY2" fmla="*/ 4140037 h 4140037"/>
              <a:gd name="connsiteX3" fmla="*/ 332509 w 8270376"/>
              <a:gd name="connsiteY3" fmla="*/ 4047673 h 4140037"/>
              <a:gd name="connsiteX4" fmla="*/ 0 w 8270376"/>
              <a:gd name="connsiteY4" fmla="*/ 0 h 4140037"/>
              <a:gd name="connsiteX0" fmla="*/ 0 w 8270376"/>
              <a:gd name="connsiteY0" fmla="*/ 0 h 4140037"/>
              <a:gd name="connsiteX1" fmla="*/ 8270376 w 8270376"/>
              <a:gd name="connsiteY1" fmla="*/ 0 h 4140037"/>
              <a:gd name="connsiteX2" fmla="*/ 8270376 w 8270376"/>
              <a:gd name="connsiteY2" fmla="*/ 4140037 h 4140037"/>
              <a:gd name="connsiteX3" fmla="*/ 350982 w 8270376"/>
              <a:gd name="connsiteY3" fmla="*/ 4047673 h 4140037"/>
              <a:gd name="connsiteX4" fmla="*/ 0 w 8270376"/>
              <a:gd name="connsiteY4" fmla="*/ 0 h 4140037"/>
              <a:gd name="connsiteX0" fmla="*/ 0 w 8270376"/>
              <a:gd name="connsiteY0" fmla="*/ 0 h 4112328"/>
              <a:gd name="connsiteX1" fmla="*/ 8270376 w 8270376"/>
              <a:gd name="connsiteY1" fmla="*/ 0 h 4112328"/>
              <a:gd name="connsiteX2" fmla="*/ 8067176 w 8270376"/>
              <a:gd name="connsiteY2" fmla="*/ 4112328 h 4112328"/>
              <a:gd name="connsiteX3" fmla="*/ 350982 w 8270376"/>
              <a:gd name="connsiteY3" fmla="*/ 4047673 h 4112328"/>
              <a:gd name="connsiteX4" fmla="*/ 0 w 8270376"/>
              <a:gd name="connsiteY4" fmla="*/ 0 h 411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0376" h="4112328">
                <a:moveTo>
                  <a:pt x="0" y="0"/>
                </a:moveTo>
                <a:lnTo>
                  <a:pt x="8270376" y="0"/>
                </a:lnTo>
                <a:lnTo>
                  <a:pt x="8067176" y="4112328"/>
                </a:lnTo>
                <a:lnTo>
                  <a:pt x="350982" y="40476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3A39F-F736-4640-890A-0E5A4D554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4401091"/>
            <a:ext cx="2780145" cy="255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08DD1E-DB92-4A9C-806A-E1636EF8B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76587"/>
            <a:ext cx="5486400" cy="504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A4AAED-C24F-4BB8-9EBC-9B4C43C258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76586"/>
            <a:ext cx="504825" cy="5048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CB127A3-0DBF-4345-8501-416E5E8B12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4" y="3176587"/>
            <a:ext cx="504825" cy="5048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A22BD8B-C754-4FA8-9B33-66CBE7FA22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20" y="3176585"/>
            <a:ext cx="504825" cy="5048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D3EB015-2C82-4501-A857-08ECCE6B65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25" y="3176585"/>
            <a:ext cx="504825" cy="5048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89835E2-3BC6-42E1-8CCA-EDCD01CA17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41" y="3175834"/>
            <a:ext cx="504825" cy="50482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947A569-43D3-4A0E-B733-73535EE98E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80" y="3175834"/>
            <a:ext cx="504825" cy="50482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8A7CAFE-52E4-40EF-9AFC-18FE01FBAC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61" y="3175834"/>
            <a:ext cx="504825" cy="50482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06B7328-1662-473D-B5CD-8150F4159E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42" y="3175834"/>
            <a:ext cx="504825" cy="5048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40CCB53-06B7-4FA8-BADB-AA98AFD98A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72" y="3176878"/>
            <a:ext cx="504825" cy="5048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1A643C2-4CDB-4938-9769-0C490763C9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00" y="3174580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09635 -0.16019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5986F3A-5F3F-4428-8CCA-93FAFF6F0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28" y="1318545"/>
            <a:ext cx="9144000" cy="536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27A1F2-116D-49BE-9A3F-680F44FCFA1D}"/>
              </a:ext>
            </a:extLst>
          </p:cNvPr>
          <p:cNvSpPr/>
          <p:nvPr/>
        </p:nvSpPr>
        <p:spPr>
          <a:xfrm>
            <a:off x="4028209" y="4403500"/>
            <a:ext cx="3132283" cy="811604"/>
          </a:xfrm>
          <a:custGeom>
            <a:avLst/>
            <a:gdLst>
              <a:gd name="connsiteX0" fmla="*/ 0 w 3121892"/>
              <a:gd name="connsiteY0" fmla="*/ 0 h 802368"/>
              <a:gd name="connsiteX1" fmla="*/ 3121892 w 3121892"/>
              <a:gd name="connsiteY1" fmla="*/ 0 h 802368"/>
              <a:gd name="connsiteX2" fmla="*/ 3121892 w 3121892"/>
              <a:gd name="connsiteY2" fmla="*/ 802368 h 802368"/>
              <a:gd name="connsiteX3" fmla="*/ 0 w 3121892"/>
              <a:gd name="connsiteY3" fmla="*/ 802368 h 802368"/>
              <a:gd name="connsiteX4" fmla="*/ 0 w 3121892"/>
              <a:gd name="connsiteY4" fmla="*/ 0 h 802368"/>
              <a:gd name="connsiteX0" fmla="*/ 0 w 3121892"/>
              <a:gd name="connsiteY0" fmla="*/ 9236 h 811604"/>
              <a:gd name="connsiteX1" fmla="*/ 3001819 w 3121892"/>
              <a:gd name="connsiteY1" fmla="*/ 0 h 811604"/>
              <a:gd name="connsiteX2" fmla="*/ 3121892 w 3121892"/>
              <a:gd name="connsiteY2" fmla="*/ 811604 h 811604"/>
              <a:gd name="connsiteX3" fmla="*/ 0 w 3121892"/>
              <a:gd name="connsiteY3" fmla="*/ 811604 h 811604"/>
              <a:gd name="connsiteX4" fmla="*/ 0 w 3121892"/>
              <a:gd name="connsiteY4" fmla="*/ 9236 h 8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1892" h="811604">
                <a:moveTo>
                  <a:pt x="0" y="9236"/>
                </a:moveTo>
                <a:lnTo>
                  <a:pt x="3001819" y="0"/>
                </a:lnTo>
                <a:lnTo>
                  <a:pt x="3121892" y="811604"/>
                </a:lnTo>
                <a:lnTo>
                  <a:pt x="0" y="811604"/>
                </a:lnTo>
                <a:lnTo>
                  <a:pt x="0" y="9236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13C11-5C7E-49BD-BBBD-EEE18A238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14981"/>
            <a:ext cx="845204" cy="1142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2736C4-DCEB-4B61-9AC6-4C03FB511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69" y="4396509"/>
            <a:ext cx="760370" cy="11429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384224-B25C-479A-B766-890895629C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4411581"/>
            <a:ext cx="2780145" cy="2558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356EB5-8E4D-4881-A205-37D653B708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3" y="4656903"/>
            <a:ext cx="2955635" cy="272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D0854B-689F-4A10-B1E7-28AF0B31D3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9" y="4948564"/>
            <a:ext cx="3121892" cy="2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3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B564AA0-A05E-4CB5-86B2-EFC27A85A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28" y="1318545"/>
            <a:ext cx="9144000" cy="5361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6809E0-6F15-4452-B2C6-6041302F01F9}"/>
              </a:ext>
            </a:extLst>
          </p:cNvPr>
          <p:cNvSpPr/>
          <p:nvPr/>
        </p:nvSpPr>
        <p:spPr>
          <a:xfrm>
            <a:off x="1708731" y="4394316"/>
            <a:ext cx="5514109" cy="1164819"/>
          </a:xfrm>
          <a:custGeom>
            <a:avLst/>
            <a:gdLst>
              <a:gd name="connsiteX0" fmla="*/ 0 w 5006109"/>
              <a:gd name="connsiteY0" fmla="*/ 0 h 1127874"/>
              <a:gd name="connsiteX1" fmla="*/ 5006109 w 5006109"/>
              <a:gd name="connsiteY1" fmla="*/ 0 h 1127874"/>
              <a:gd name="connsiteX2" fmla="*/ 5006109 w 5006109"/>
              <a:gd name="connsiteY2" fmla="*/ 1127874 h 1127874"/>
              <a:gd name="connsiteX3" fmla="*/ 0 w 5006109"/>
              <a:gd name="connsiteY3" fmla="*/ 1127874 h 1127874"/>
              <a:gd name="connsiteX4" fmla="*/ 0 w 5006109"/>
              <a:gd name="connsiteY4" fmla="*/ 0 h 1127874"/>
              <a:gd name="connsiteX0" fmla="*/ 508000 w 5514109"/>
              <a:gd name="connsiteY0" fmla="*/ 0 h 1155583"/>
              <a:gd name="connsiteX1" fmla="*/ 5514109 w 5514109"/>
              <a:gd name="connsiteY1" fmla="*/ 0 h 1155583"/>
              <a:gd name="connsiteX2" fmla="*/ 5514109 w 5514109"/>
              <a:gd name="connsiteY2" fmla="*/ 1127874 h 1155583"/>
              <a:gd name="connsiteX3" fmla="*/ 0 w 5514109"/>
              <a:gd name="connsiteY3" fmla="*/ 1155583 h 1155583"/>
              <a:gd name="connsiteX4" fmla="*/ 508000 w 5514109"/>
              <a:gd name="connsiteY4" fmla="*/ 0 h 1155583"/>
              <a:gd name="connsiteX0" fmla="*/ 508000 w 5514109"/>
              <a:gd name="connsiteY0" fmla="*/ 9236 h 1164819"/>
              <a:gd name="connsiteX1" fmla="*/ 5347854 w 5514109"/>
              <a:gd name="connsiteY1" fmla="*/ 0 h 1164819"/>
              <a:gd name="connsiteX2" fmla="*/ 5514109 w 5514109"/>
              <a:gd name="connsiteY2" fmla="*/ 1137110 h 1164819"/>
              <a:gd name="connsiteX3" fmla="*/ 0 w 5514109"/>
              <a:gd name="connsiteY3" fmla="*/ 1164819 h 1164819"/>
              <a:gd name="connsiteX4" fmla="*/ 508000 w 5514109"/>
              <a:gd name="connsiteY4" fmla="*/ 9236 h 116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4109" h="1164819">
                <a:moveTo>
                  <a:pt x="508000" y="9236"/>
                </a:moveTo>
                <a:lnTo>
                  <a:pt x="5347854" y="0"/>
                </a:lnTo>
                <a:lnTo>
                  <a:pt x="5514109" y="1137110"/>
                </a:lnTo>
                <a:lnTo>
                  <a:pt x="0" y="1164819"/>
                </a:lnTo>
                <a:lnTo>
                  <a:pt x="508000" y="9236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244997" y="578805"/>
            <a:ext cx="1773294" cy="1707056"/>
          </a:xfrm>
          <a:custGeom>
            <a:avLst/>
            <a:gdLst>
              <a:gd name="connsiteX0" fmla="*/ 0 w 1773294"/>
              <a:gd name="connsiteY0" fmla="*/ 207822 h 1246909"/>
              <a:gd name="connsiteX1" fmla="*/ 207822 w 1773294"/>
              <a:gd name="connsiteY1" fmla="*/ 0 h 1246909"/>
              <a:gd name="connsiteX2" fmla="*/ 295549 w 1773294"/>
              <a:gd name="connsiteY2" fmla="*/ 0 h 1246909"/>
              <a:gd name="connsiteX3" fmla="*/ 295549 w 1773294"/>
              <a:gd name="connsiteY3" fmla="*/ 0 h 1246909"/>
              <a:gd name="connsiteX4" fmla="*/ 738873 w 1773294"/>
              <a:gd name="connsiteY4" fmla="*/ 0 h 1246909"/>
              <a:gd name="connsiteX5" fmla="*/ 1565472 w 1773294"/>
              <a:gd name="connsiteY5" fmla="*/ 0 h 1246909"/>
              <a:gd name="connsiteX6" fmla="*/ 1773294 w 1773294"/>
              <a:gd name="connsiteY6" fmla="*/ 207822 h 1246909"/>
              <a:gd name="connsiteX7" fmla="*/ 1773294 w 1773294"/>
              <a:gd name="connsiteY7" fmla="*/ 727364 h 1246909"/>
              <a:gd name="connsiteX8" fmla="*/ 1773294 w 1773294"/>
              <a:gd name="connsiteY8" fmla="*/ 727364 h 1246909"/>
              <a:gd name="connsiteX9" fmla="*/ 1773294 w 1773294"/>
              <a:gd name="connsiteY9" fmla="*/ 1039091 h 1246909"/>
              <a:gd name="connsiteX10" fmla="*/ 1773294 w 1773294"/>
              <a:gd name="connsiteY10" fmla="*/ 1039087 h 1246909"/>
              <a:gd name="connsiteX11" fmla="*/ 1565472 w 1773294"/>
              <a:gd name="connsiteY11" fmla="*/ 1246909 h 1246909"/>
              <a:gd name="connsiteX12" fmla="*/ 738873 w 1773294"/>
              <a:gd name="connsiteY12" fmla="*/ 1246909 h 1246909"/>
              <a:gd name="connsiteX13" fmla="*/ 402201 w 1773294"/>
              <a:gd name="connsiteY13" fmla="*/ 1707056 h 1246909"/>
              <a:gd name="connsiteX14" fmla="*/ 295549 w 1773294"/>
              <a:gd name="connsiteY14" fmla="*/ 1246909 h 1246909"/>
              <a:gd name="connsiteX15" fmla="*/ 207822 w 1773294"/>
              <a:gd name="connsiteY15" fmla="*/ 1246909 h 1246909"/>
              <a:gd name="connsiteX16" fmla="*/ 0 w 1773294"/>
              <a:gd name="connsiteY16" fmla="*/ 1039087 h 1246909"/>
              <a:gd name="connsiteX17" fmla="*/ 0 w 1773294"/>
              <a:gd name="connsiteY17" fmla="*/ 1039091 h 1246909"/>
              <a:gd name="connsiteX18" fmla="*/ 0 w 1773294"/>
              <a:gd name="connsiteY18" fmla="*/ 727364 h 1246909"/>
              <a:gd name="connsiteX19" fmla="*/ 0 w 1773294"/>
              <a:gd name="connsiteY19" fmla="*/ 727364 h 1246909"/>
              <a:gd name="connsiteX20" fmla="*/ 0 w 1773294"/>
              <a:gd name="connsiteY20" fmla="*/ 207822 h 1246909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421373 w 1773294"/>
              <a:gd name="connsiteY12" fmla="*/ 1246909 h 1707056"/>
              <a:gd name="connsiteX13" fmla="*/ 402201 w 1773294"/>
              <a:gd name="connsiteY13" fmla="*/ 1707056 h 1707056"/>
              <a:gd name="connsiteX14" fmla="*/ 295549 w 1773294"/>
              <a:gd name="connsiteY14" fmla="*/ 12469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295549 w 1773294"/>
              <a:gd name="connsiteY14" fmla="*/ 12469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536849 w 1773294"/>
              <a:gd name="connsiteY14" fmla="*/ 123420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  <a:gd name="connsiteX0" fmla="*/ 0 w 1773294"/>
              <a:gd name="connsiteY0" fmla="*/ 207822 h 1707056"/>
              <a:gd name="connsiteX1" fmla="*/ 207822 w 1773294"/>
              <a:gd name="connsiteY1" fmla="*/ 0 h 1707056"/>
              <a:gd name="connsiteX2" fmla="*/ 295549 w 1773294"/>
              <a:gd name="connsiteY2" fmla="*/ 0 h 1707056"/>
              <a:gd name="connsiteX3" fmla="*/ 295549 w 1773294"/>
              <a:gd name="connsiteY3" fmla="*/ 0 h 1707056"/>
              <a:gd name="connsiteX4" fmla="*/ 738873 w 1773294"/>
              <a:gd name="connsiteY4" fmla="*/ 0 h 1707056"/>
              <a:gd name="connsiteX5" fmla="*/ 1565472 w 1773294"/>
              <a:gd name="connsiteY5" fmla="*/ 0 h 1707056"/>
              <a:gd name="connsiteX6" fmla="*/ 1773294 w 1773294"/>
              <a:gd name="connsiteY6" fmla="*/ 207822 h 1707056"/>
              <a:gd name="connsiteX7" fmla="*/ 1773294 w 1773294"/>
              <a:gd name="connsiteY7" fmla="*/ 727364 h 1707056"/>
              <a:gd name="connsiteX8" fmla="*/ 1773294 w 1773294"/>
              <a:gd name="connsiteY8" fmla="*/ 727364 h 1707056"/>
              <a:gd name="connsiteX9" fmla="*/ 1773294 w 1773294"/>
              <a:gd name="connsiteY9" fmla="*/ 1039091 h 1707056"/>
              <a:gd name="connsiteX10" fmla="*/ 1773294 w 1773294"/>
              <a:gd name="connsiteY10" fmla="*/ 1039087 h 1707056"/>
              <a:gd name="connsiteX11" fmla="*/ 1565472 w 1773294"/>
              <a:gd name="connsiteY11" fmla="*/ 1246909 h 1707056"/>
              <a:gd name="connsiteX12" fmla="*/ 656323 w 1773294"/>
              <a:gd name="connsiteY12" fmla="*/ 1240559 h 1707056"/>
              <a:gd name="connsiteX13" fmla="*/ 402201 w 1773294"/>
              <a:gd name="connsiteY13" fmla="*/ 1707056 h 1707056"/>
              <a:gd name="connsiteX14" fmla="*/ 549549 w 1773294"/>
              <a:gd name="connsiteY14" fmla="*/ 1240559 h 1707056"/>
              <a:gd name="connsiteX15" fmla="*/ 207822 w 1773294"/>
              <a:gd name="connsiteY15" fmla="*/ 1246909 h 1707056"/>
              <a:gd name="connsiteX16" fmla="*/ 0 w 1773294"/>
              <a:gd name="connsiteY16" fmla="*/ 1039087 h 1707056"/>
              <a:gd name="connsiteX17" fmla="*/ 0 w 1773294"/>
              <a:gd name="connsiteY17" fmla="*/ 1039091 h 1707056"/>
              <a:gd name="connsiteX18" fmla="*/ 0 w 1773294"/>
              <a:gd name="connsiteY18" fmla="*/ 727364 h 1707056"/>
              <a:gd name="connsiteX19" fmla="*/ 0 w 1773294"/>
              <a:gd name="connsiteY19" fmla="*/ 727364 h 1707056"/>
              <a:gd name="connsiteX20" fmla="*/ 0 w 1773294"/>
              <a:gd name="connsiteY20" fmla="*/ 207822 h 170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73294" h="1707056">
                <a:moveTo>
                  <a:pt x="0" y="207822"/>
                </a:moveTo>
                <a:cubicBezTo>
                  <a:pt x="0" y="93045"/>
                  <a:pt x="93045" y="0"/>
                  <a:pt x="207822" y="0"/>
                </a:cubicBezTo>
                <a:lnTo>
                  <a:pt x="295549" y="0"/>
                </a:lnTo>
                <a:lnTo>
                  <a:pt x="295549" y="0"/>
                </a:lnTo>
                <a:lnTo>
                  <a:pt x="738873" y="0"/>
                </a:lnTo>
                <a:lnTo>
                  <a:pt x="1565472" y="0"/>
                </a:lnTo>
                <a:cubicBezTo>
                  <a:pt x="1680249" y="0"/>
                  <a:pt x="1773294" y="93045"/>
                  <a:pt x="1773294" y="207822"/>
                </a:cubicBezTo>
                <a:lnTo>
                  <a:pt x="1773294" y="727364"/>
                </a:lnTo>
                <a:lnTo>
                  <a:pt x="1773294" y="727364"/>
                </a:lnTo>
                <a:lnTo>
                  <a:pt x="1773294" y="1039091"/>
                </a:lnTo>
                <a:lnTo>
                  <a:pt x="1773294" y="1039087"/>
                </a:lnTo>
                <a:cubicBezTo>
                  <a:pt x="1773294" y="1153864"/>
                  <a:pt x="1680249" y="1246909"/>
                  <a:pt x="1565472" y="1246909"/>
                </a:cubicBezTo>
                <a:lnTo>
                  <a:pt x="656323" y="1240559"/>
                </a:lnTo>
                <a:lnTo>
                  <a:pt x="402201" y="1707056"/>
                </a:lnTo>
                <a:lnTo>
                  <a:pt x="549549" y="1240559"/>
                </a:lnTo>
                <a:lnTo>
                  <a:pt x="207822" y="1246909"/>
                </a:lnTo>
                <a:cubicBezTo>
                  <a:pt x="93045" y="1246909"/>
                  <a:pt x="0" y="1153864"/>
                  <a:pt x="0" y="1039087"/>
                </a:cubicBezTo>
                <a:lnTo>
                  <a:pt x="0" y="1039091"/>
                </a:lnTo>
                <a:lnTo>
                  <a:pt x="0" y="727364"/>
                </a:lnTo>
                <a:lnTo>
                  <a:pt x="0" y="727364"/>
                </a:lnTo>
                <a:lnTo>
                  <a:pt x="0" y="20782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89847" y="602093"/>
            <a:ext cx="1666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tất</a:t>
            </a:r>
            <a:r>
              <a:rPr lang="en-US" sz="2400" i="1" dirty="0"/>
              <a:t> </a:t>
            </a:r>
            <a:r>
              <a:rPr lang="en-US" sz="2400" i="1" dirty="0" err="1"/>
              <a:t>cả</a:t>
            </a:r>
            <a:r>
              <a:rPr lang="en-US" sz="2400" i="1" dirty="0"/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50</a:t>
            </a:r>
          </a:p>
          <a:p>
            <a:r>
              <a:rPr lang="en-US" sz="2400" i="1" dirty="0" err="1"/>
              <a:t>chiếc</a:t>
            </a:r>
            <a:r>
              <a:rPr lang="en-US" sz="2400" i="1" dirty="0"/>
              <a:t> </a:t>
            </a:r>
            <a:r>
              <a:rPr lang="en-US" sz="2400" i="1" dirty="0" err="1"/>
              <a:t>bánh</a:t>
            </a:r>
            <a:r>
              <a:rPr lang="en-US" sz="2400" i="1" dirty="0"/>
              <a:t>.</a:t>
            </a:r>
          </a:p>
          <a:p>
            <a:r>
              <a:rPr lang="en-US" sz="2400" i="1" dirty="0" err="1"/>
              <a:t>Thích</a:t>
            </a:r>
            <a:r>
              <a:rPr lang="en-US" sz="2400" i="1" dirty="0"/>
              <a:t> </a:t>
            </a:r>
            <a:r>
              <a:rPr lang="en-US" sz="2400" i="1" dirty="0" err="1"/>
              <a:t>quá</a:t>
            </a:r>
            <a:r>
              <a:rPr lang="en-US" sz="2400" i="1" dirty="0"/>
              <a:t>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A13C11-5C7E-49BD-BBBD-EEE18A238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14981"/>
            <a:ext cx="845204" cy="1142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2736C4-DCEB-4B61-9AC6-4C03FB511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69" y="4396509"/>
            <a:ext cx="760370" cy="11429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384224-B25C-479A-B766-890895629C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4411581"/>
            <a:ext cx="2780145" cy="2558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356EB5-8E4D-4881-A205-37D653B708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3" y="4656903"/>
            <a:ext cx="2955635" cy="272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D0854B-689F-4A10-B1E7-28AF0B31D3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9" y="4948564"/>
            <a:ext cx="3121892" cy="2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9269</TotalTime>
  <Words>654</Words>
  <Application>Microsoft Office PowerPoint</Application>
  <PresentationFormat>On-screen Show (4:3)</PresentationFormat>
  <Paragraphs>242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1071</cp:revision>
  <dcterms:created xsi:type="dcterms:W3CDTF">2018-11-09T03:14:06Z</dcterms:created>
  <dcterms:modified xsi:type="dcterms:W3CDTF">2021-03-01T09:45:33Z</dcterms:modified>
</cp:coreProperties>
</file>