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0" r:id="rId2"/>
    <p:sldId id="257" r:id="rId3"/>
    <p:sldId id="286" r:id="rId4"/>
    <p:sldId id="256" r:id="rId5"/>
    <p:sldId id="319" r:id="rId6"/>
    <p:sldId id="259" r:id="rId7"/>
    <p:sldId id="313" r:id="rId8"/>
    <p:sldId id="320" r:id="rId9"/>
    <p:sldId id="309" r:id="rId10"/>
    <p:sldId id="311" r:id="rId11"/>
    <p:sldId id="312" r:id="rId12"/>
    <p:sldId id="310" r:id="rId13"/>
    <p:sldId id="317" r:id="rId14"/>
    <p:sldId id="318" r:id="rId15"/>
    <p:sldId id="30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B2B"/>
    <a:srgbClr val="1BAF4B"/>
    <a:srgbClr val="F89E2B"/>
    <a:srgbClr val="6A902C"/>
    <a:srgbClr val="8BBC3A"/>
    <a:srgbClr val="FECA07"/>
    <a:srgbClr val="AAE1FA"/>
    <a:srgbClr val="EAB200"/>
    <a:srgbClr val="E6AF00"/>
    <a:srgbClr val="FCC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9138B-A873-4F21-911B-4F9C18BD288D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A69C0-C924-4E2C-9664-7862F301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1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5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0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8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7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6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9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7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7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3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4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11E4E-F2FD-4F21-B21D-02F29AAA2B5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426394-00E8-42D1-9572-4523E92718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F9729C-31D0-4B31-9513-0060633B92F9}"/>
              </a:ext>
            </a:extLst>
          </p:cNvPr>
          <p:cNvSpPr/>
          <p:nvPr/>
        </p:nvSpPr>
        <p:spPr>
          <a:xfrm>
            <a:off x="2909455" y="1651418"/>
            <a:ext cx="3297380" cy="842400"/>
          </a:xfrm>
          <a:prstGeom prst="roundRect">
            <a:avLst/>
          </a:prstGeom>
          <a:solidFill>
            <a:srgbClr val="FECA07"/>
          </a:solidFill>
          <a:ln w="19050">
            <a:solidFill>
              <a:srgbClr val="F89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2F561C-CC12-4AB2-B327-DFD5FA216AE9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&gt;, =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&lt;.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D2EF4-C3A8-4524-BFA5-7A3819333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3AAA8C-128F-4EE2-AB20-ADA37249EB92}"/>
              </a:ext>
            </a:extLst>
          </p:cNvPr>
          <p:cNvSpPr/>
          <p:nvPr/>
        </p:nvSpPr>
        <p:spPr>
          <a:xfrm>
            <a:off x="4302622" y="1824345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2ED57-A86D-461C-B2A5-7EB1B9E463D3}"/>
              </a:ext>
            </a:extLst>
          </p:cNvPr>
          <p:cNvSpPr txBox="1"/>
          <p:nvPr/>
        </p:nvSpPr>
        <p:spPr>
          <a:xfrm>
            <a:off x="4399237" y="184976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2C837-27BE-492C-9AF7-535CDA9CA4F1}"/>
              </a:ext>
            </a:extLst>
          </p:cNvPr>
          <p:cNvSpPr txBox="1"/>
          <p:nvPr/>
        </p:nvSpPr>
        <p:spPr>
          <a:xfrm>
            <a:off x="3133862" y="1849765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 – 2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093644-9228-4FF8-AB64-6AAA4B6290C3}"/>
              </a:ext>
            </a:extLst>
          </p:cNvPr>
          <p:cNvSpPr txBox="1"/>
          <p:nvPr/>
        </p:nvSpPr>
        <p:spPr>
          <a:xfrm>
            <a:off x="5053792" y="1849765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 – 1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E5A257-57D3-46C9-A6DB-244A5EE1B558}"/>
              </a:ext>
            </a:extLst>
          </p:cNvPr>
          <p:cNvCxnSpPr>
            <a:cxnSpLocks/>
          </p:cNvCxnSpPr>
          <p:nvPr/>
        </p:nvCxnSpPr>
        <p:spPr>
          <a:xfrm flipH="1">
            <a:off x="3631981" y="2344887"/>
            <a:ext cx="1" cy="435258"/>
          </a:xfrm>
          <a:prstGeom prst="straightConnector1">
            <a:avLst/>
          </a:prstGeom>
          <a:ln w="28575">
            <a:solidFill>
              <a:srgbClr val="1BAF4B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92AA94F-82F7-491A-B2A1-665C61DD3FAA}"/>
              </a:ext>
            </a:extLst>
          </p:cNvPr>
          <p:cNvSpPr txBox="1"/>
          <p:nvPr/>
        </p:nvSpPr>
        <p:spPr>
          <a:xfrm>
            <a:off x="3439460" y="294117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827BAA-D6DB-4525-B4F1-DB8ED1BA9DF8}"/>
              </a:ext>
            </a:extLst>
          </p:cNvPr>
          <p:cNvSpPr txBox="1"/>
          <p:nvPr/>
        </p:nvSpPr>
        <p:spPr>
          <a:xfrm>
            <a:off x="4426945" y="291655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4DC168-8E7D-4AAE-A523-DEEBD01781F8}"/>
              </a:ext>
            </a:extLst>
          </p:cNvPr>
          <p:cNvSpPr txBox="1"/>
          <p:nvPr/>
        </p:nvSpPr>
        <p:spPr>
          <a:xfrm>
            <a:off x="5053792" y="1849765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 – 1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36EBDC-B9F1-4EA6-8432-A4752E69971C}"/>
              </a:ext>
            </a:extLst>
          </p:cNvPr>
          <p:cNvSpPr txBox="1"/>
          <p:nvPr/>
        </p:nvSpPr>
        <p:spPr>
          <a:xfrm>
            <a:off x="4406487" y="1812443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6926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AF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AF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44444E-6 -3.7037E-7 L 0.00329 0.16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AF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AF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8" grpId="0"/>
      <p:bldP spid="29" grpId="0"/>
      <p:bldP spid="30" grpId="0"/>
      <p:bldP spid="30" grpId="1"/>
      <p:bldP spid="30" grpId="2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2F561C-CC12-4AB2-B327-DFD5FA216AE9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&gt;, =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&lt;.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D2EF4-C3A8-4524-BFA5-7A3819333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C4D2FDF-0114-4EDD-9CDB-AE530DE54364}"/>
              </a:ext>
            </a:extLst>
          </p:cNvPr>
          <p:cNvSpPr/>
          <p:nvPr/>
        </p:nvSpPr>
        <p:spPr>
          <a:xfrm>
            <a:off x="4967783" y="1657629"/>
            <a:ext cx="3237117" cy="805556"/>
          </a:xfrm>
          <a:prstGeom prst="roundRect">
            <a:avLst/>
          </a:prstGeom>
          <a:solidFill>
            <a:srgbClr val="8BBC3A"/>
          </a:solidFill>
          <a:ln w="19050">
            <a:solidFill>
              <a:srgbClr val="1BAF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D1A70E-A2DE-435F-98D6-4115B51DBD6E}"/>
              </a:ext>
            </a:extLst>
          </p:cNvPr>
          <p:cNvSpPr/>
          <p:nvPr/>
        </p:nvSpPr>
        <p:spPr>
          <a:xfrm>
            <a:off x="6120013" y="1831808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E60A8-7066-43AC-9923-8210108F6BC0}"/>
              </a:ext>
            </a:extLst>
          </p:cNvPr>
          <p:cNvSpPr txBox="1"/>
          <p:nvPr/>
        </p:nvSpPr>
        <p:spPr>
          <a:xfrm>
            <a:off x="6177733" y="184496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B44C8F-387A-4AF4-ACBF-00C9B1735E1E}"/>
              </a:ext>
            </a:extLst>
          </p:cNvPr>
          <p:cNvSpPr txBox="1"/>
          <p:nvPr/>
        </p:nvSpPr>
        <p:spPr>
          <a:xfrm>
            <a:off x="5137046" y="184496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–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2BA08F-3E5F-42A9-9EC8-BE44C3C87FF7}"/>
              </a:ext>
            </a:extLst>
          </p:cNvPr>
          <p:cNvSpPr txBox="1"/>
          <p:nvPr/>
        </p:nvSpPr>
        <p:spPr>
          <a:xfrm>
            <a:off x="6643662" y="1839258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 – 3 – 2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D5EF8FE-4964-4226-B86E-F76FD98CF3D5}"/>
              </a:ext>
            </a:extLst>
          </p:cNvPr>
          <p:cNvSpPr/>
          <p:nvPr/>
        </p:nvSpPr>
        <p:spPr>
          <a:xfrm>
            <a:off x="3158836" y="3986104"/>
            <a:ext cx="2826328" cy="805556"/>
          </a:xfrm>
          <a:prstGeom prst="roundRect">
            <a:avLst/>
          </a:prstGeom>
          <a:solidFill>
            <a:srgbClr val="B9B9D8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24C67F-82EB-4F29-A3F1-CB882B691505}"/>
              </a:ext>
            </a:extLst>
          </p:cNvPr>
          <p:cNvSpPr/>
          <p:nvPr/>
        </p:nvSpPr>
        <p:spPr>
          <a:xfrm>
            <a:off x="4352858" y="416028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18A4D1-EFF1-48DA-BCB2-6C200037EFAE}"/>
              </a:ext>
            </a:extLst>
          </p:cNvPr>
          <p:cNvSpPr txBox="1"/>
          <p:nvPr/>
        </p:nvSpPr>
        <p:spPr>
          <a:xfrm>
            <a:off x="4410578" y="4173439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3FB416-F908-4C45-9781-D91D0DC7EEBE}"/>
              </a:ext>
            </a:extLst>
          </p:cNvPr>
          <p:cNvSpPr txBox="1"/>
          <p:nvPr/>
        </p:nvSpPr>
        <p:spPr>
          <a:xfrm>
            <a:off x="3301552" y="4164869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 – 5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7DADB2-9BF1-4287-80DD-6497E2F6909F}"/>
              </a:ext>
            </a:extLst>
          </p:cNvPr>
          <p:cNvSpPr txBox="1"/>
          <p:nvPr/>
        </p:nvSpPr>
        <p:spPr>
          <a:xfrm>
            <a:off x="4899514" y="4160283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+ 2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893428-E937-4BE8-8CB4-9F71E3F00F74}"/>
              </a:ext>
            </a:extLst>
          </p:cNvPr>
          <p:cNvSpPr txBox="1"/>
          <p:nvPr/>
        </p:nvSpPr>
        <p:spPr>
          <a:xfrm>
            <a:off x="6148040" y="1777703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0752B1-5232-4D96-8AE3-7D053B183C0F}"/>
              </a:ext>
            </a:extLst>
          </p:cNvPr>
          <p:cNvSpPr txBox="1"/>
          <p:nvPr/>
        </p:nvSpPr>
        <p:spPr>
          <a:xfrm>
            <a:off x="4378900" y="4091166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6612B4-65F1-415A-A02E-D2B6D4BDAE2B}"/>
              </a:ext>
            </a:extLst>
          </p:cNvPr>
          <p:cNvGrpSpPr/>
          <p:nvPr/>
        </p:nvGrpSpPr>
        <p:grpSpPr>
          <a:xfrm>
            <a:off x="939100" y="1631141"/>
            <a:ext cx="2826328" cy="805556"/>
            <a:chOff x="1154545" y="1440873"/>
            <a:chExt cx="2826328" cy="805556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C0ADC67-1AD0-41AE-99D7-3F0629A65B3D}"/>
                </a:ext>
              </a:extLst>
            </p:cNvPr>
            <p:cNvSpPr/>
            <p:nvPr/>
          </p:nvSpPr>
          <p:spPr>
            <a:xfrm>
              <a:off x="1154545" y="1440873"/>
              <a:ext cx="2826328" cy="805556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F89E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4C16EEC-1766-4073-9B1E-CB7A05CDADFB}"/>
                </a:ext>
              </a:extLst>
            </p:cNvPr>
            <p:cNvSpPr/>
            <p:nvPr/>
          </p:nvSpPr>
          <p:spPr>
            <a:xfrm>
              <a:off x="2309092" y="1616364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984891-90EF-466A-92D5-767435B7F112}"/>
                </a:ext>
              </a:extLst>
            </p:cNvPr>
            <p:cNvSpPr txBox="1"/>
            <p:nvPr/>
          </p:nvSpPr>
          <p:spPr>
            <a:xfrm>
              <a:off x="1326125" y="1629520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9 – 2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F16F01-D862-4F85-BC95-C559B3F2F352}"/>
                </a:ext>
              </a:extLst>
            </p:cNvPr>
            <p:cNvSpPr txBox="1"/>
            <p:nvPr/>
          </p:nvSpPr>
          <p:spPr>
            <a:xfrm>
              <a:off x="2924017" y="1634836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 – 1 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6B959DD-37B0-40AF-8BEF-D39807305B24}"/>
              </a:ext>
            </a:extLst>
          </p:cNvPr>
          <p:cNvSpPr txBox="1"/>
          <p:nvPr/>
        </p:nvSpPr>
        <p:spPr>
          <a:xfrm>
            <a:off x="2145355" y="1748996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22323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7B8259-9398-4EF6-8AB0-D3CB92381168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5DC2B3-D8DB-4897-A03F-624C14CFF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94EA9E-6A08-4D48-BD2D-DB75C0B9C44E}"/>
              </a:ext>
            </a:extLst>
          </p:cNvPr>
          <p:cNvSpPr txBox="1"/>
          <p:nvPr/>
        </p:nvSpPr>
        <p:spPr>
          <a:xfrm>
            <a:off x="404662" y="1186155"/>
            <a:ext cx="401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5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50" dirty="0" err="1">
                <a:latin typeface="Arial" panose="020B0604020202020204" pitchFamily="34" charset="0"/>
                <a:cs typeface="Arial" panose="020B0604020202020204" pitchFamily="34" charset="0"/>
              </a:rPr>
              <a:t>Tốp</a:t>
            </a:r>
            <a:r>
              <a:rPr lang="en-US" sz="2200" spc="-5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200" spc="-5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spc="-5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spc="-5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5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50" dirty="0" err="1"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200" spc="-5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68D32-D701-4987-B58F-D7E81E24650A}"/>
              </a:ext>
            </a:extLst>
          </p:cNvPr>
          <p:cNvSpPr txBox="1"/>
          <p:nvPr/>
        </p:nvSpPr>
        <p:spPr>
          <a:xfrm>
            <a:off x="4488876" y="1167683"/>
            <a:ext cx="430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5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5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5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50" dirty="0" err="1"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5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5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5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5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5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200" spc="-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spc="-5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5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5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50" dirty="0" err="1"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5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5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200" spc="-5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D78493-3C6B-4BA6-86FE-EF34D328F1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65" y="2484376"/>
            <a:ext cx="5689600" cy="416108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07B2159-876F-483E-BE46-B580B87CECAC}"/>
              </a:ext>
            </a:extLst>
          </p:cNvPr>
          <p:cNvGrpSpPr/>
          <p:nvPr/>
        </p:nvGrpSpPr>
        <p:grpSpPr>
          <a:xfrm>
            <a:off x="5878945" y="3471673"/>
            <a:ext cx="2567709" cy="1059582"/>
            <a:chOff x="5878944" y="3654302"/>
            <a:chExt cx="2567709" cy="105958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B40E025B-026F-498C-9680-03D674D38C7F}"/>
                </a:ext>
              </a:extLst>
            </p:cNvPr>
            <p:cNvSpPr/>
            <p:nvPr/>
          </p:nvSpPr>
          <p:spPr>
            <a:xfrm>
              <a:off x="5878944" y="3654302"/>
              <a:ext cx="2567709" cy="1059582"/>
            </a:xfrm>
            <a:custGeom>
              <a:avLst/>
              <a:gdLst>
                <a:gd name="connsiteX0" fmla="*/ 0 w 2567709"/>
                <a:gd name="connsiteY0" fmla="*/ 128243 h 769441"/>
                <a:gd name="connsiteX1" fmla="*/ 128243 w 2567709"/>
                <a:gd name="connsiteY1" fmla="*/ 0 h 769441"/>
                <a:gd name="connsiteX2" fmla="*/ 427952 w 2567709"/>
                <a:gd name="connsiteY2" fmla="*/ 0 h 769441"/>
                <a:gd name="connsiteX3" fmla="*/ 427952 w 2567709"/>
                <a:gd name="connsiteY3" fmla="*/ 0 h 769441"/>
                <a:gd name="connsiteX4" fmla="*/ 1069879 w 2567709"/>
                <a:gd name="connsiteY4" fmla="*/ 0 h 769441"/>
                <a:gd name="connsiteX5" fmla="*/ 2439466 w 2567709"/>
                <a:gd name="connsiteY5" fmla="*/ 0 h 769441"/>
                <a:gd name="connsiteX6" fmla="*/ 2567709 w 2567709"/>
                <a:gd name="connsiteY6" fmla="*/ 128243 h 769441"/>
                <a:gd name="connsiteX7" fmla="*/ 2567709 w 2567709"/>
                <a:gd name="connsiteY7" fmla="*/ 448841 h 769441"/>
                <a:gd name="connsiteX8" fmla="*/ 2567709 w 2567709"/>
                <a:gd name="connsiteY8" fmla="*/ 448841 h 769441"/>
                <a:gd name="connsiteX9" fmla="*/ 2567709 w 2567709"/>
                <a:gd name="connsiteY9" fmla="*/ 641201 h 769441"/>
                <a:gd name="connsiteX10" fmla="*/ 2567709 w 2567709"/>
                <a:gd name="connsiteY10" fmla="*/ 641198 h 769441"/>
                <a:gd name="connsiteX11" fmla="*/ 2439466 w 2567709"/>
                <a:gd name="connsiteY11" fmla="*/ 769441 h 769441"/>
                <a:gd name="connsiteX12" fmla="*/ 1069879 w 2567709"/>
                <a:gd name="connsiteY12" fmla="*/ 769441 h 769441"/>
                <a:gd name="connsiteX13" fmla="*/ 554959 w 2567709"/>
                <a:gd name="connsiteY13" fmla="*/ 1059582 h 769441"/>
                <a:gd name="connsiteX14" fmla="*/ 427952 w 2567709"/>
                <a:gd name="connsiteY14" fmla="*/ 769441 h 769441"/>
                <a:gd name="connsiteX15" fmla="*/ 128243 w 2567709"/>
                <a:gd name="connsiteY15" fmla="*/ 769441 h 769441"/>
                <a:gd name="connsiteX16" fmla="*/ 0 w 2567709"/>
                <a:gd name="connsiteY16" fmla="*/ 641198 h 769441"/>
                <a:gd name="connsiteX17" fmla="*/ 0 w 2567709"/>
                <a:gd name="connsiteY17" fmla="*/ 641201 h 769441"/>
                <a:gd name="connsiteX18" fmla="*/ 0 w 2567709"/>
                <a:gd name="connsiteY18" fmla="*/ 448841 h 769441"/>
                <a:gd name="connsiteX19" fmla="*/ 0 w 2567709"/>
                <a:gd name="connsiteY19" fmla="*/ 448841 h 769441"/>
                <a:gd name="connsiteX20" fmla="*/ 0 w 2567709"/>
                <a:gd name="connsiteY20" fmla="*/ 128243 h 769441"/>
                <a:gd name="connsiteX0" fmla="*/ 0 w 2567709"/>
                <a:gd name="connsiteY0" fmla="*/ 128243 h 1059582"/>
                <a:gd name="connsiteX1" fmla="*/ 128243 w 2567709"/>
                <a:gd name="connsiteY1" fmla="*/ 0 h 1059582"/>
                <a:gd name="connsiteX2" fmla="*/ 427952 w 2567709"/>
                <a:gd name="connsiteY2" fmla="*/ 0 h 1059582"/>
                <a:gd name="connsiteX3" fmla="*/ 427952 w 2567709"/>
                <a:gd name="connsiteY3" fmla="*/ 0 h 1059582"/>
                <a:gd name="connsiteX4" fmla="*/ 1069879 w 2567709"/>
                <a:gd name="connsiteY4" fmla="*/ 0 h 1059582"/>
                <a:gd name="connsiteX5" fmla="*/ 2439466 w 2567709"/>
                <a:gd name="connsiteY5" fmla="*/ 0 h 1059582"/>
                <a:gd name="connsiteX6" fmla="*/ 2567709 w 2567709"/>
                <a:gd name="connsiteY6" fmla="*/ 128243 h 1059582"/>
                <a:gd name="connsiteX7" fmla="*/ 2567709 w 2567709"/>
                <a:gd name="connsiteY7" fmla="*/ 448841 h 1059582"/>
                <a:gd name="connsiteX8" fmla="*/ 2567709 w 2567709"/>
                <a:gd name="connsiteY8" fmla="*/ 448841 h 1059582"/>
                <a:gd name="connsiteX9" fmla="*/ 2567709 w 2567709"/>
                <a:gd name="connsiteY9" fmla="*/ 641201 h 1059582"/>
                <a:gd name="connsiteX10" fmla="*/ 2567709 w 2567709"/>
                <a:gd name="connsiteY10" fmla="*/ 641198 h 1059582"/>
                <a:gd name="connsiteX11" fmla="*/ 2439466 w 2567709"/>
                <a:gd name="connsiteY11" fmla="*/ 769441 h 1059582"/>
                <a:gd name="connsiteX12" fmla="*/ 1069879 w 2567709"/>
                <a:gd name="connsiteY12" fmla="*/ 769441 h 1059582"/>
                <a:gd name="connsiteX13" fmla="*/ 554959 w 2567709"/>
                <a:gd name="connsiteY13" fmla="*/ 1059582 h 1059582"/>
                <a:gd name="connsiteX14" fmla="*/ 889770 w 2567709"/>
                <a:gd name="connsiteY14" fmla="*/ 778678 h 1059582"/>
                <a:gd name="connsiteX15" fmla="*/ 128243 w 2567709"/>
                <a:gd name="connsiteY15" fmla="*/ 769441 h 1059582"/>
                <a:gd name="connsiteX16" fmla="*/ 0 w 2567709"/>
                <a:gd name="connsiteY16" fmla="*/ 641198 h 1059582"/>
                <a:gd name="connsiteX17" fmla="*/ 0 w 2567709"/>
                <a:gd name="connsiteY17" fmla="*/ 641201 h 1059582"/>
                <a:gd name="connsiteX18" fmla="*/ 0 w 2567709"/>
                <a:gd name="connsiteY18" fmla="*/ 448841 h 1059582"/>
                <a:gd name="connsiteX19" fmla="*/ 0 w 2567709"/>
                <a:gd name="connsiteY19" fmla="*/ 448841 h 1059582"/>
                <a:gd name="connsiteX20" fmla="*/ 0 w 2567709"/>
                <a:gd name="connsiteY20" fmla="*/ 128243 h 105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709" h="1059582">
                  <a:moveTo>
                    <a:pt x="0" y="128243"/>
                  </a:moveTo>
                  <a:cubicBezTo>
                    <a:pt x="0" y="57416"/>
                    <a:pt x="57416" y="0"/>
                    <a:pt x="128243" y="0"/>
                  </a:cubicBezTo>
                  <a:lnTo>
                    <a:pt x="427952" y="0"/>
                  </a:lnTo>
                  <a:lnTo>
                    <a:pt x="427952" y="0"/>
                  </a:lnTo>
                  <a:lnTo>
                    <a:pt x="1069879" y="0"/>
                  </a:lnTo>
                  <a:lnTo>
                    <a:pt x="2439466" y="0"/>
                  </a:lnTo>
                  <a:cubicBezTo>
                    <a:pt x="2510293" y="0"/>
                    <a:pt x="2567709" y="57416"/>
                    <a:pt x="2567709" y="128243"/>
                  </a:cubicBezTo>
                  <a:lnTo>
                    <a:pt x="2567709" y="448841"/>
                  </a:lnTo>
                  <a:lnTo>
                    <a:pt x="2567709" y="448841"/>
                  </a:lnTo>
                  <a:lnTo>
                    <a:pt x="2567709" y="641201"/>
                  </a:lnTo>
                  <a:lnTo>
                    <a:pt x="2567709" y="641198"/>
                  </a:lnTo>
                  <a:cubicBezTo>
                    <a:pt x="2567709" y="712025"/>
                    <a:pt x="2510293" y="769441"/>
                    <a:pt x="2439466" y="769441"/>
                  </a:cubicBezTo>
                  <a:lnTo>
                    <a:pt x="1069879" y="769441"/>
                  </a:lnTo>
                  <a:lnTo>
                    <a:pt x="554959" y="1059582"/>
                  </a:lnTo>
                  <a:lnTo>
                    <a:pt x="889770" y="778678"/>
                  </a:lnTo>
                  <a:cubicBezTo>
                    <a:pt x="789867" y="778678"/>
                    <a:pt x="228146" y="769441"/>
                    <a:pt x="128243" y="769441"/>
                  </a:cubicBezTo>
                  <a:cubicBezTo>
                    <a:pt x="57416" y="769441"/>
                    <a:pt x="0" y="712025"/>
                    <a:pt x="0" y="641198"/>
                  </a:cubicBezTo>
                  <a:lnTo>
                    <a:pt x="0" y="641201"/>
                  </a:lnTo>
                  <a:lnTo>
                    <a:pt x="0" y="448841"/>
                  </a:lnTo>
                  <a:lnTo>
                    <a:pt x="0" y="448841"/>
                  </a:lnTo>
                  <a:lnTo>
                    <a:pt x="0" y="12824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718145-F8F7-408C-BFA0-A1EEAFAB8234}"/>
                </a:ext>
              </a:extLst>
            </p:cNvPr>
            <p:cNvSpPr txBox="1"/>
            <p:nvPr/>
          </p:nvSpPr>
          <p:spPr>
            <a:xfrm>
              <a:off x="5999016" y="3654302"/>
              <a:ext cx="2447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Tốp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ca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đủ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gái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8BC8300-0336-42AD-8B24-9075D187E1DD}"/>
              </a:ext>
            </a:extLst>
          </p:cNvPr>
          <p:cNvSpPr/>
          <p:nvPr/>
        </p:nvSpPr>
        <p:spPr>
          <a:xfrm>
            <a:off x="1131590" y="2008510"/>
            <a:ext cx="2542032" cy="475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4462C6-4BBC-4FCE-968A-7A3D00EEA7C4}"/>
              </a:ext>
            </a:extLst>
          </p:cNvPr>
          <p:cNvSpPr/>
          <p:nvPr/>
        </p:nvSpPr>
        <p:spPr>
          <a:xfrm>
            <a:off x="1133512" y="2013321"/>
            <a:ext cx="471054" cy="471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AEAE6C-F098-409C-AF1B-27986E829B6E}"/>
              </a:ext>
            </a:extLst>
          </p:cNvPr>
          <p:cNvSpPr/>
          <p:nvPr/>
        </p:nvSpPr>
        <p:spPr>
          <a:xfrm>
            <a:off x="3200646" y="2013320"/>
            <a:ext cx="471054" cy="471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B6EAF2-1222-43C7-A6B8-1627BC815030}"/>
              </a:ext>
            </a:extLst>
          </p:cNvPr>
          <p:cNvSpPr/>
          <p:nvPr/>
        </p:nvSpPr>
        <p:spPr>
          <a:xfrm>
            <a:off x="1811947" y="2013320"/>
            <a:ext cx="471054" cy="4710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913B15-E497-4969-8E88-B19827979A47}"/>
              </a:ext>
            </a:extLst>
          </p:cNvPr>
          <p:cNvSpPr txBox="1"/>
          <p:nvPr/>
        </p:nvSpPr>
        <p:spPr>
          <a:xfrm>
            <a:off x="2824204" y="2024801"/>
            <a:ext cx="34977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244694-AD39-46E7-A03C-CAEEAE1B78E1}"/>
              </a:ext>
            </a:extLst>
          </p:cNvPr>
          <p:cNvSpPr txBox="1"/>
          <p:nvPr/>
        </p:nvSpPr>
        <p:spPr>
          <a:xfrm>
            <a:off x="1185865" y="203856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ACD4EB-BF4E-472C-84BC-82402EF315AD}"/>
              </a:ext>
            </a:extLst>
          </p:cNvPr>
          <p:cNvSpPr txBox="1"/>
          <p:nvPr/>
        </p:nvSpPr>
        <p:spPr>
          <a:xfrm>
            <a:off x="2410896" y="203340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2E62E2-2F86-40C9-809A-583AB52D75E1}"/>
              </a:ext>
            </a:extLst>
          </p:cNvPr>
          <p:cNvSpPr txBox="1"/>
          <p:nvPr/>
        </p:nvSpPr>
        <p:spPr>
          <a:xfrm>
            <a:off x="1881606" y="202524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C35090-AD05-43E8-934B-14777920CFAD}"/>
              </a:ext>
            </a:extLst>
          </p:cNvPr>
          <p:cNvSpPr txBox="1"/>
          <p:nvPr/>
        </p:nvSpPr>
        <p:spPr>
          <a:xfrm>
            <a:off x="3264523" y="203197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308FB9-86F3-4441-9571-F2AB31C3FFFC}"/>
              </a:ext>
            </a:extLst>
          </p:cNvPr>
          <p:cNvSpPr/>
          <p:nvPr/>
        </p:nvSpPr>
        <p:spPr>
          <a:xfrm>
            <a:off x="5382565" y="2045286"/>
            <a:ext cx="2542032" cy="475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9966D7-5845-4375-AEEF-9129A8848339}"/>
              </a:ext>
            </a:extLst>
          </p:cNvPr>
          <p:cNvSpPr/>
          <p:nvPr/>
        </p:nvSpPr>
        <p:spPr>
          <a:xfrm>
            <a:off x="5384487" y="2050097"/>
            <a:ext cx="471054" cy="471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11033E-AAF0-4A9D-83CE-20C8E6E56D53}"/>
              </a:ext>
            </a:extLst>
          </p:cNvPr>
          <p:cNvSpPr/>
          <p:nvPr/>
        </p:nvSpPr>
        <p:spPr>
          <a:xfrm>
            <a:off x="7451621" y="2050096"/>
            <a:ext cx="471054" cy="471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CAD2810-CB61-4DBA-9B9D-1FE6BD108D64}"/>
              </a:ext>
            </a:extLst>
          </p:cNvPr>
          <p:cNvSpPr/>
          <p:nvPr/>
        </p:nvSpPr>
        <p:spPr>
          <a:xfrm>
            <a:off x="6062922" y="2050096"/>
            <a:ext cx="471054" cy="4710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3C5E78-9666-4A8A-BC6C-71B0024BA68A}"/>
              </a:ext>
            </a:extLst>
          </p:cNvPr>
          <p:cNvSpPr txBox="1"/>
          <p:nvPr/>
        </p:nvSpPr>
        <p:spPr>
          <a:xfrm>
            <a:off x="7075179" y="2061577"/>
            <a:ext cx="34977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D70F7E-2EBA-43B7-9452-D4FECBCC369D}"/>
              </a:ext>
            </a:extLst>
          </p:cNvPr>
          <p:cNvSpPr txBox="1"/>
          <p:nvPr/>
        </p:nvSpPr>
        <p:spPr>
          <a:xfrm>
            <a:off x="5447700" y="2075339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316673-A022-4543-8E30-D067641B7861}"/>
              </a:ext>
            </a:extLst>
          </p:cNvPr>
          <p:cNvSpPr txBox="1"/>
          <p:nvPr/>
        </p:nvSpPr>
        <p:spPr>
          <a:xfrm>
            <a:off x="6661871" y="2070179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E11C2A-2B16-4CDE-815C-ADDB516F1DC2}"/>
              </a:ext>
            </a:extLst>
          </p:cNvPr>
          <p:cNvSpPr txBox="1"/>
          <p:nvPr/>
        </p:nvSpPr>
        <p:spPr>
          <a:xfrm>
            <a:off x="6132581" y="208049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F13E06-27CE-4AB7-8B46-D31F28B36BDE}"/>
              </a:ext>
            </a:extLst>
          </p:cNvPr>
          <p:cNvSpPr txBox="1"/>
          <p:nvPr/>
        </p:nvSpPr>
        <p:spPr>
          <a:xfrm>
            <a:off x="7515498" y="2068746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042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2" grpId="0" animBg="1"/>
      <p:bldP spid="14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6" grpId="0" animBg="1"/>
      <p:bldP spid="28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7B8259-9398-4EF6-8AB0-D3CB92381168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5DC2B3-D8DB-4897-A03F-624C14CFF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94EA9E-6A08-4D48-BD2D-DB75C0B9C44E}"/>
              </a:ext>
            </a:extLst>
          </p:cNvPr>
          <p:cNvSpPr txBox="1"/>
          <p:nvPr/>
        </p:nvSpPr>
        <p:spPr>
          <a:xfrm>
            <a:off x="710624" y="946013"/>
            <a:ext cx="4435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Tốp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D78493-3C6B-4BA6-86FE-EF34D328F1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65" y="2484376"/>
            <a:ext cx="5689600" cy="4161089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40E025B-026F-498C-9680-03D674D38C7F}"/>
              </a:ext>
            </a:extLst>
          </p:cNvPr>
          <p:cNvSpPr/>
          <p:nvPr/>
        </p:nvSpPr>
        <p:spPr>
          <a:xfrm>
            <a:off x="5878945" y="3471673"/>
            <a:ext cx="2567709" cy="1059582"/>
          </a:xfrm>
          <a:custGeom>
            <a:avLst/>
            <a:gdLst>
              <a:gd name="connsiteX0" fmla="*/ 0 w 2567709"/>
              <a:gd name="connsiteY0" fmla="*/ 128243 h 769441"/>
              <a:gd name="connsiteX1" fmla="*/ 128243 w 2567709"/>
              <a:gd name="connsiteY1" fmla="*/ 0 h 769441"/>
              <a:gd name="connsiteX2" fmla="*/ 427952 w 2567709"/>
              <a:gd name="connsiteY2" fmla="*/ 0 h 769441"/>
              <a:gd name="connsiteX3" fmla="*/ 427952 w 2567709"/>
              <a:gd name="connsiteY3" fmla="*/ 0 h 769441"/>
              <a:gd name="connsiteX4" fmla="*/ 1069879 w 2567709"/>
              <a:gd name="connsiteY4" fmla="*/ 0 h 769441"/>
              <a:gd name="connsiteX5" fmla="*/ 2439466 w 2567709"/>
              <a:gd name="connsiteY5" fmla="*/ 0 h 769441"/>
              <a:gd name="connsiteX6" fmla="*/ 2567709 w 2567709"/>
              <a:gd name="connsiteY6" fmla="*/ 128243 h 769441"/>
              <a:gd name="connsiteX7" fmla="*/ 2567709 w 2567709"/>
              <a:gd name="connsiteY7" fmla="*/ 448841 h 769441"/>
              <a:gd name="connsiteX8" fmla="*/ 2567709 w 2567709"/>
              <a:gd name="connsiteY8" fmla="*/ 448841 h 769441"/>
              <a:gd name="connsiteX9" fmla="*/ 2567709 w 2567709"/>
              <a:gd name="connsiteY9" fmla="*/ 641201 h 769441"/>
              <a:gd name="connsiteX10" fmla="*/ 2567709 w 2567709"/>
              <a:gd name="connsiteY10" fmla="*/ 641198 h 769441"/>
              <a:gd name="connsiteX11" fmla="*/ 2439466 w 2567709"/>
              <a:gd name="connsiteY11" fmla="*/ 769441 h 769441"/>
              <a:gd name="connsiteX12" fmla="*/ 1069879 w 2567709"/>
              <a:gd name="connsiteY12" fmla="*/ 769441 h 769441"/>
              <a:gd name="connsiteX13" fmla="*/ 554959 w 2567709"/>
              <a:gd name="connsiteY13" fmla="*/ 1059582 h 769441"/>
              <a:gd name="connsiteX14" fmla="*/ 427952 w 2567709"/>
              <a:gd name="connsiteY14" fmla="*/ 769441 h 769441"/>
              <a:gd name="connsiteX15" fmla="*/ 128243 w 2567709"/>
              <a:gd name="connsiteY15" fmla="*/ 769441 h 769441"/>
              <a:gd name="connsiteX16" fmla="*/ 0 w 2567709"/>
              <a:gd name="connsiteY16" fmla="*/ 641198 h 769441"/>
              <a:gd name="connsiteX17" fmla="*/ 0 w 2567709"/>
              <a:gd name="connsiteY17" fmla="*/ 641201 h 769441"/>
              <a:gd name="connsiteX18" fmla="*/ 0 w 2567709"/>
              <a:gd name="connsiteY18" fmla="*/ 448841 h 769441"/>
              <a:gd name="connsiteX19" fmla="*/ 0 w 2567709"/>
              <a:gd name="connsiteY19" fmla="*/ 448841 h 769441"/>
              <a:gd name="connsiteX20" fmla="*/ 0 w 2567709"/>
              <a:gd name="connsiteY20" fmla="*/ 128243 h 769441"/>
              <a:gd name="connsiteX0" fmla="*/ 0 w 2567709"/>
              <a:gd name="connsiteY0" fmla="*/ 128243 h 1059582"/>
              <a:gd name="connsiteX1" fmla="*/ 128243 w 2567709"/>
              <a:gd name="connsiteY1" fmla="*/ 0 h 1059582"/>
              <a:gd name="connsiteX2" fmla="*/ 427952 w 2567709"/>
              <a:gd name="connsiteY2" fmla="*/ 0 h 1059582"/>
              <a:gd name="connsiteX3" fmla="*/ 427952 w 2567709"/>
              <a:gd name="connsiteY3" fmla="*/ 0 h 1059582"/>
              <a:gd name="connsiteX4" fmla="*/ 1069879 w 2567709"/>
              <a:gd name="connsiteY4" fmla="*/ 0 h 1059582"/>
              <a:gd name="connsiteX5" fmla="*/ 2439466 w 2567709"/>
              <a:gd name="connsiteY5" fmla="*/ 0 h 1059582"/>
              <a:gd name="connsiteX6" fmla="*/ 2567709 w 2567709"/>
              <a:gd name="connsiteY6" fmla="*/ 128243 h 1059582"/>
              <a:gd name="connsiteX7" fmla="*/ 2567709 w 2567709"/>
              <a:gd name="connsiteY7" fmla="*/ 448841 h 1059582"/>
              <a:gd name="connsiteX8" fmla="*/ 2567709 w 2567709"/>
              <a:gd name="connsiteY8" fmla="*/ 448841 h 1059582"/>
              <a:gd name="connsiteX9" fmla="*/ 2567709 w 2567709"/>
              <a:gd name="connsiteY9" fmla="*/ 641201 h 1059582"/>
              <a:gd name="connsiteX10" fmla="*/ 2567709 w 2567709"/>
              <a:gd name="connsiteY10" fmla="*/ 641198 h 1059582"/>
              <a:gd name="connsiteX11" fmla="*/ 2439466 w 2567709"/>
              <a:gd name="connsiteY11" fmla="*/ 769441 h 1059582"/>
              <a:gd name="connsiteX12" fmla="*/ 1069879 w 2567709"/>
              <a:gd name="connsiteY12" fmla="*/ 769441 h 1059582"/>
              <a:gd name="connsiteX13" fmla="*/ 554959 w 2567709"/>
              <a:gd name="connsiteY13" fmla="*/ 1059582 h 1059582"/>
              <a:gd name="connsiteX14" fmla="*/ 889770 w 2567709"/>
              <a:gd name="connsiteY14" fmla="*/ 778678 h 1059582"/>
              <a:gd name="connsiteX15" fmla="*/ 128243 w 2567709"/>
              <a:gd name="connsiteY15" fmla="*/ 769441 h 1059582"/>
              <a:gd name="connsiteX16" fmla="*/ 0 w 2567709"/>
              <a:gd name="connsiteY16" fmla="*/ 641198 h 1059582"/>
              <a:gd name="connsiteX17" fmla="*/ 0 w 2567709"/>
              <a:gd name="connsiteY17" fmla="*/ 641201 h 1059582"/>
              <a:gd name="connsiteX18" fmla="*/ 0 w 2567709"/>
              <a:gd name="connsiteY18" fmla="*/ 448841 h 1059582"/>
              <a:gd name="connsiteX19" fmla="*/ 0 w 2567709"/>
              <a:gd name="connsiteY19" fmla="*/ 448841 h 1059582"/>
              <a:gd name="connsiteX20" fmla="*/ 0 w 2567709"/>
              <a:gd name="connsiteY20" fmla="*/ 128243 h 105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67709" h="1059582">
                <a:moveTo>
                  <a:pt x="0" y="128243"/>
                </a:moveTo>
                <a:cubicBezTo>
                  <a:pt x="0" y="57416"/>
                  <a:pt x="57416" y="0"/>
                  <a:pt x="128243" y="0"/>
                </a:cubicBezTo>
                <a:lnTo>
                  <a:pt x="427952" y="0"/>
                </a:lnTo>
                <a:lnTo>
                  <a:pt x="427952" y="0"/>
                </a:lnTo>
                <a:lnTo>
                  <a:pt x="1069879" y="0"/>
                </a:lnTo>
                <a:lnTo>
                  <a:pt x="2439466" y="0"/>
                </a:lnTo>
                <a:cubicBezTo>
                  <a:pt x="2510293" y="0"/>
                  <a:pt x="2567709" y="57416"/>
                  <a:pt x="2567709" y="128243"/>
                </a:cubicBezTo>
                <a:lnTo>
                  <a:pt x="2567709" y="448841"/>
                </a:lnTo>
                <a:lnTo>
                  <a:pt x="2567709" y="448841"/>
                </a:lnTo>
                <a:lnTo>
                  <a:pt x="2567709" y="641201"/>
                </a:lnTo>
                <a:lnTo>
                  <a:pt x="2567709" y="641198"/>
                </a:lnTo>
                <a:cubicBezTo>
                  <a:pt x="2567709" y="712025"/>
                  <a:pt x="2510293" y="769441"/>
                  <a:pt x="2439466" y="769441"/>
                </a:cubicBezTo>
                <a:lnTo>
                  <a:pt x="1069879" y="769441"/>
                </a:lnTo>
                <a:lnTo>
                  <a:pt x="554959" y="1059582"/>
                </a:lnTo>
                <a:lnTo>
                  <a:pt x="889770" y="778678"/>
                </a:lnTo>
                <a:cubicBezTo>
                  <a:pt x="789867" y="778678"/>
                  <a:pt x="228146" y="769441"/>
                  <a:pt x="128243" y="769441"/>
                </a:cubicBezTo>
                <a:cubicBezTo>
                  <a:pt x="57416" y="769441"/>
                  <a:pt x="0" y="712025"/>
                  <a:pt x="0" y="641198"/>
                </a:cubicBezTo>
                <a:lnTo>
                  <a:pt x="0" y="641201"/>
                </a:lnTo>
                <a:lnTo>
                  <a:pt x="0" y="448841"/>
                </a:lnTo>
                <a:lnTo>
                  <a:pt x="0" y="448841"/>
                </a:lnTo>
                <a:lnTo>
                  <a:pt x="0" y="12824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718145-F8F7-408C-BFA0-A1EEAFAB8234}"/>
              </a:ext>
            </a:extLst>
          </p:cNvPr>
          <p:cNvSpPr txBox="1"/>
          <p:nvPr/>
        </p:nvSpPr>
        <p:spPr>
          <a:xfrm>
            <a:off x="5999017" y="3471673"/>
            <a:ext cx="2447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Tốp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ca                 ,</a:t>
            </a:r>
          </a:p>
          <a:p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BC8300-0336-42AD-8B24-9075D187E1DD}"/>
              </a:ext>
            </a:extLst>
          </p:cNvPr>
          <p:cNvSpPr/>
          <p:nvPr/>
        </p:nvSpPr>
        <p:spPr>
          <a:xfrm>
            <a:off x="2960390" y="1600390"/>
            <a:ext cx="2542032" cy="475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4462C6-4BBC-4FCE-968A-7A3D00EEA7C4}"/>
              </a:ext>
            </a:extLst>
          </p:cNvPr>
          <p:cNvSpPr/>
          <p:nvPr/>
        </p:nvSpPr>
        <p:spPr>
          <a:xfrm>
            <a:off x="2962312" y="1605201"/>
            <a:ext cx="471054" cy="471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AEAE6C-F098-409C-AF1B-27986E829B6E}"/>
              </a:ext>
            </a:extLst>
          </p:cNvPr>
          <p:cNvSpPr/>
          <p:nvPr/>
        </p:nvSpPr>
        <p:spPr>
          <a:xfrm>
            <a:off x="5029446" y="1605200"/>
            <a:ext cx="471054" cy="471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B6EAF2-1222-43C7-A6B8-1627BC815030}"/>
              </a:ext>
            </a:extLst>
          </p:cNvPr>
          <p:cNvSpPr/>
          <p:nvPr/>
        </p:nvSpPr>
        <p:spPr>
          <a:xfrm>
            <a:off x="3640747" y="1605200"/>
            <a:ext cx="471054" cy="4710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913B15-E497-4969-8E88-B19827979A47}"/>
              </a:ext>
            </a:extLst>
          </p:cNvPr>
          <p:cNvSpPr txBox="1"/>
          <p:nvPr/>
        </p:nvSpPr>
        <p:spPr>
          <a:xfrm>
            <a:off x="4653004" y="1616681"/>
            <a:ext cx="34977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244694-AD39-46E7-A03C-CAEEAE1B78E1}"/>
              </a:ext>
            </a:extLst>
          </p:cNvPr>
          <p:cNvSpPr txBox="1"/>
          <p:nvPr/>
        </p:nvSpPr>
        <p:spPr>
          <a:xfrm>
            <a:off x="3014665" y="163044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ACD4EB-BF4E-472C-84BC-82402EF315AD}"/>
              </a:ext>
            </a:extLst>
          </p:cNvPr>
          <p:cNvSpPr txBox="1"/>
          <p:nvPr/>
        </p:nvSpPr>
        <p:spPr>
          <a:xfrm>
            <a:off x="4239696" y="162528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2E62E2-2F86-40C9-809A-583AB52D75E1}"/>
              </a:ext>
            </a:extLst>
          </p:cNvPr>
          <p:cNvSpPr txBox="1"/>
          <p:nvPr/>
        </p:nvSpPr>
        <p:spPr>
          <a:xfrm>
            <a:off x="3710406" y="161712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C35090-AD05-43E8-934B-14777920CFAD}"/>
              </a:ext>
            </a:extLst>
          </p:cNvPr>
          <p:cNvSpPr txBox="1"/>
          <p:nvPr/>
        </p:nvSpPr>
        <p:spPr>
          <a:xfrm>
            <a:off x="5093323" y="162385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0AD506-F7C1-4067-A0AA-49639619B77F}"/>
              </a:ext>
            </a:extLst>
          </p:cNvPr>
          <p:cNvSpPr txBox="1"/>
          <p:nvPr/>
        </p:nvSpPr>
        <p:spPr>
          <a:xfrm>
            <a:off x="2942331" y="1633274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583A17-964D-462A-8C15-4C5E0F4AB0F5}"/>
              </a:ext>
            </a:extLst>
          </p:cNvPr>
          <p:cNvSpPr txBox="1"/>
          <p:nvPr/>
        </p:nvSpPr>
        <p:spPr>
          <a:xfrm>
            <a:off x="5086434" y="1621206"/>
            <a:ext cx="498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15724-C2F4-4895-BAB9-2C5DBE04DDF4}"/>
              </a:ext>
            </a:extLst>
          </p:cNvPr>
          <p:cNvSpPr txBox="1"/>
          <p:nvPr/>
        </p:nvSpPr>
        <p:spPr>
          <a:xfrm>
            <a:off x="2744735" y="2203438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Tốp</a:t>
            </a:r>
            <a:r>
              <a:rPr lang="en-US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dirty="0" err="1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dirty="0" err="1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771A3-772B-4721-AB8E-6EAD7B05BBF4}"/>
              </a:ext>
            </a:extLst>
          </p:cNvPr>
          <p:cNvSpPr/>
          <p:nvPr/>
        </p:nvSpPr>
        <p:spPr>
          <a:xfrm>
            <a:off x="6936509" y="3471673"/>
            <a:ext cx="14253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0970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 override="childStyle">
                                        <p:cTn id="18" dur="2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4" grpId="0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7B8259-9398-4EF6-8AB0-D3CB92381168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5DC2B3-D8DB-4897-A03F-624C14CFF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068D32-D701-4987-B58F-D7E81E24650A}"/>
              </a:ext>
            </a:extLst>
          </p:cNvPr>
          <p:cNvSpPr txBox="1"/>
          <p:nvPr/>
        </p:nvSpPr>
        <p:spPr>
          <a:xfrm>
            <a:off x="710624" y="929906"/>
            <a:ext cx="7319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D78493-3C6B-4BA6-86FE-EF34D328F1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65" y="2484376"/>
            <a:ext cx="5689600" cy="416108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07B2159-876F-483E-BE46-B580B87CECAC}"/>
              </a:ext>
            </a:extLst>
          </p:cNvPr>
          <p:cNvGrpSpPr/>
          <p:nvPr/>
        </p:nvGrpSpPr>
        <p:grpSpPr>
          <a:xfrm>
            <a:off x="5878945" y="3471673"/>
            <a:ext cx="2567709" cy="1059582"/>
            <a:chOff x="5878944" y="3654302"/>
            <a:chExt cx="2567709" cy="105958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B40E025B-026F-498C-9680-03D674D38C7F}"/>
                </a:ext>
              </a:extLst>
            </p:cNvPr>
            <p:cNvSpPr/>
            <p:nvPr/>
          </p:nvSpPr>
          <p:spPr>
            <a:xfrm>
              <a:off x="5878944" y="3654302"/>
              <a:ext cx="2567709" cy="1059582"/>
            </a:xfrm>
            <a:custGeom>
              <a:avLst/>
              <a:gdLst>
                <a:gd name="connsiteX0" fmla="*/ 0 w 2567709"/>
                <a:gd name="connsiteY0" fmla="*/ 128243 h 769441"/>
                <a:gd name="connsiteX1" fmla="*/ 128243 w 2567709"/>
                <a:gd name="connsiteY1" fmla="*/ 0 h 769441"/>
                <a:gd name="connsiteX2" fmla="*/ 427952 w 2567709"/>
                <a:gd name="connsiteY2" fmla="*/ 0 h 769441"/>
                <a:gd name="connsiteX3" fmla="*/ 427952 w 2567709"/>
                <a:gd name="connsiteY3" fmla="*/ 0 h 769441"/>
                <a:gd name="connsiteX4" fmla="*/ 1069879 w 2567709"/>
                <a:gd name="connsiteY4" fmla="*/ 0 h 769441"/>
                <a:gd name="connsiteX5" fmla="*/ 2439466 w 2567709"/>
                <a:gd name="connsiteY5" fmla="*/ 0 h 769441"/>
                <a:gd name="connsiteX6" fmla="*/ 2567709 w 2567709"/>
                <a:gd name="connsiteY6" fmla="*/ 128243 h 769441"/>
                <a:gd name="connsiteX7" fmla="*/ 2567709 w 2567709"/>
                <a:gd name="connsiteY7" fmla="*/ 448841 h 769441"/>
                <a:gd name="connsiteX8" fmla="*/ 2567709 w 2567709"/>
                <a:gd name="connsiteY8" fmla="*/ 448841 h 769441"/>
                <a:gd name="connsiteX9" fmla="*/ 2567709 w 2567709"/>
                <a:gd name="connsiteY9" fmla="*/ 641201 h 769441"/>
                <a:gd name="connsiteX10" fmla="*/ 2567709 w 2567709"/>
                <a:gd name="connsiteY10" fmla="*/ 641198 h 769441"/>
                <a:gd name="connsiteX11" fmla="*/ 2439466 w 2567709"/>
                <a:gd name="connsiteY11" fmla="*/ 769441 h 769441"/>
                <a:gd name="connsiteX12" fmla="*/ 1069879 w 2567709"/>
                <a:gd name="connsiteY12" fmla="*/ 769441 h 769441"/>
                <a:gd name="connsiteX13" fmla="*/ 554959 w 2567709"/>
                <a:gd name="connsiteY13" fmla="*/ 1059582 h 769441"/>
                <a:gd name="connsiteX14" fmla="*/ 427952 w 2567709"/>
                <a:gd name="connsiteY14" fmla="*/ 769441 h 769441"/>
                <a:gd name="connsiteX15" fmla="*/ 128243 w 2567709"/>
                <a:gd name="connsiteY15" fmla="*/ 769441 h 769441"/>
                <a:gd name="connsiteX16" fmla="*/ 0 w 2567709"/>
                <a:gd name="connsiteY16" fmla="*/ 641198 h 769441"/>
                <a:gd name="connsiteX17" fmla="*/ 0 w 2567709"/>
                <a:gd name="connsiteY17" fmla="*/ 641201 h 769441"/>
                <a:gd name="connsiteX18" fmla="*/ 0 w 2567709"/>
                <a:gd name="connsiteY18" fmla="*/ 448841 h 769441"/>
                <a:gd name="connsiteX19" fmla="*/ 0 w 2567709"/>
                <a:gd name="connsiteY19" fmla="*/ 448841 h 769441"/>
                <a:gd name="connsiteX20" fmla="*/ 0 w 2567709"/>
                <a:gd name="connsiteY20" fmla="*/ 128243 h 769441"/>
                <a:gd name="connsiteX0" fmla="*/ 0 w 2567709"/>
                <a:gd name="connsiteY0" fmla="*/ 128243 h 1059582"/>
                <a:gd name="connsiteX1" fmla="*/ 128243 w 2567709"/>
                <a:gd name="connsiteY1" fmla="*/ 0 h 1059582"/>
                <a:gd name="connsiteX2" fmla="*/ 427952 w 2567709"/>
                <a:gd name="connsiteY2" fmla="*/ 0 h 1059582"/>
                <a:gd name="connsiteX3" fmla="*/ 427952 w 2567709"/>
                <a:gd name="connsiteY3" fmla="*/ 0 h 1059582"/>
                <a:gd name="connsiteX4" fmla="*/ 1069879 w 2567709"/>
                <a:gd name="connsiteY4" fmla="*/ 0 h 1059582"/>
                <a:gd name="connsiteX5" fmla="*/ 2439466 w 2567709"/>
                <a:gd name="connsiteY5" fmla="*/ 0 h 1059582"/>
                <a:gd name="connsiteX6" fmla="*/ 2567709 w 2567709"/>
                <a:gd name="connsiteY6" fmla="*/ 128243 h 1059582"/>
                <a:gd name="connsiteX7" fmla="*/ 2567709 w 2567709"/>
                <a:gd name="connsiteY7" fmla="*/ 448841 h 1059582"/>
                <a:gd name="connsiteX8" fmla="*/ 2567709 w 2567709"/>
                <a:gd name="connsiteY8" fmla="*/ 448841 h 1059582"/>
                <a:gd name="connsiteX9" fmla="*/ 2567709 w 2567709"/>
                <a:gd name="connsiteY9" fmla="*/ 641201 h 1059582"/>
                <a:gd name="connsiteX10" fmla="*/ 2567709 w 2567709"/>
                <a:gd name="connsiteY10" fmla="*/ 641198 h 1059582"/>
                <a:gd name="connsiteX11" fmla="*/ 2439466 w 2567709"/>
                <a:gd name="connsiteY11" fmla="*/ 769441 h 1059582"/>
                <a:gd name="connsiteX12" fmla="*/ 1069879 w 2567709"/>
                <a:gd name="connsiteY12" fmla="*/ 769441 h 1059582"/>
                <a:gd name="connsiteX13" fmla="*/ 554959 w 2567709"/>
                <a:gd name="connsiteY13" fmla="*/ 1059582 h 1059582"/>
                <a:gd name="connsiteX14" fmla="*/ 889770 w 2567709"/>
                <a:gd name="connsiteY14" fmla="*/ 778678 h 1059582"/>
                <a:gd name="connsiteX15" fmla="*/ 128243 w 2567709"/>
                <a:gd name="connsiteY15" fmla="*/ 769441 h 1059582"/>
                <a:gd name="connsiteX16" fmla="*/ 0 w 2567709"/>
                <a:gd name="connsiteY16" fmla="*/ 641198 h 1059582"/>
                <a:gd name="connsiteX17" fmla="*/ 0 w 2567709"/>
                <a:gd name="connsiteY17" fmla="*/ 641201 h 1059582"/>
                <a:gd name="connsiteX18" fmla="*/ 0 w 2567709"/>
                <a:gd name="connsiteY18" fmla="*/ 448841 h 1059582"/>
                <a:gd name="connsiteX19" fmla="*/ 0 w 2567709"/>
                <a:gd name="connsiteY19" fmla="*/ 448841 h 1059582"/>
                <a:gd name="connsiteX20" fmla="*/ 0 w 2567709"/>
                <a:gd name="connsiteY20" fmla="*/ 128243 h 105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709" h="1059582">
                  <a:moveTo>
                    <a:pt x="0" y="128243"/>
                  </a:moveTo>
                  <a:cubicBezTo>
                    <a:pt x="0" y="57416"/>
                    <a:pt x="57416" y="0"/>
                    <a:pt x="128243" y="0"/>
                  </a:cubicBezTo>
                  <a:lnTo>
                    <a:pt x="427952" y="0"/>
                  </a:lnTo>
                  <a:lnTo>
                    <a:pt x="427952" y="0"/>
                  </a:lnTo>
                  <a:lnTo>
                    <a:pt x="1069879" y="0"/>
                  </a:lnTo>
                  <a:lnTo>
                    <a:pt x="2439466" y="0"/>
                  </a:lnTo>
                  <a:cubicBezTo>
                    <a:pt x="2510293" y="0"/>
                    <a:pt x="2567709" y="57416"/>
                    <a:pt x="2567709" y="128243"/>
                  </a:cubicBezTo>
                  <a:lnTo>
                    <a:pt x="2567709" y="448841"/>
                  </a:lnTo>
                  <a:lnTo>
                    <a:pt x="2567709" y="448841"/>
                  </a:lnTo>
                  <a:lnTo>
                    <a:pt x="2567709" y="641201"/>
                  </a:lnTo>
                  <a:lnTo>
                    <a:pt x="2567709" y="641198"/>
                  </a:lnTo>
                  <a:cubicBezTo>
                    <a:pt x="2567709" y="712025"/>
                    <a:pt x="2510293" y="769441"/>
                    <a:pt x="2439466" y="769441"/>
                  </a:cubicBezTo>
                  <a:lnTo>
                    <a:pt x="1069879" y="769441"/>
                  </a:lnTo>
                  <a:lnTo>
                    <a:pt x="554959" y="1059582"/>
                  </a:lnTo>
                  <a:lnTo>
                    <a:pt x="889770" y="778678"/>
                  </a:lnTo>
                  <a:cubicBezTo>
                    <a:pt x="789867" y="778678"/>
                    <a:pt x="228146" y="769441"/>
                    <a:pt x="128243" y="769441"/>
                  </a:cubicBezTo>
                  <a:cubicBezTo>
                    <a:pt x="57416" y="769441"/>
                    <a:pt x="0" y="712025"/>
                    <a:pt x="0" y="641198"/>
                  </a:cubicBezTo>
                  <a:lnTo>
                    <a:pt x="0" y="641201"/>
                  </a:lnTo>
                  <a:lnTo>
                    <a:pt x="0" y="448841"/>
                  </a:lnTo>
                  <a:lnTo>
                    <a:pt x="0" y="448841"/>
                  </a:lnTo>
                  <a:lnTo>
                    <a:pt x="0" y="12824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718145-F8F7-408C-BFA0-A1EEAFAB8234}"/>
                </a:ext>
              </a:extLst>
            </p:cNvPr>
            <p:cNvSpPr txBox="1"/>
            <p:nvPr/>
          </p:nvSpPr>
          <p:spPr>
            <a:xfrm>
              <a:off x="5999016" y="3654302"/>
              <a:ext cx="2447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Tốp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ca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đủ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gái</a:t>
              </a:r>
              <a:r>
                <a:rPr lang="en-US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A308FB9-86F3-4441-9571-F2AB31C3FFFC}"/>
              </a:ext>
            </a:extLst>
          </p:cNvPr>
          <p:cNvSpPr/>
          <p:nvPr/>
        </p:nvSpPr>
        <p:spPr>
          <a:xfrm>
            <a:off x="3295142" y="1638893"/>
            <a:ext cx="2542032" cy="475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9966D7-5845-4375-AEEF-9129A8848339}"/>
              </a:ext>
            </a:extLst>
          </p:cNvPr>
          <p:cNvSpPr/>
          <p:nvPr/>
        </p:nvSpPr>
        <p:spPr>
          <a:xfrm>
            <a:off x="3297064" y="1643704"/>
            <a:ext cx="471054" cy="471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11033E-AAF0-4A9D-83CE-20C8E6E56D53}"/>
              </a:ext>
            </a:extLst>
          </p:cNvPr>
          <p:cNvSpPr/>
          <p:nvPr/>
        </p:nvSpPr>
        <p:spPr>
          <a:xfrm>
            <a:off x="5364198" y="1643703"/>
            <a:ext cx="471054" cy="471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CAD2810-CB61-4DBA-9B9D-1FE6BD108D64}"/>
              </a:ext>
            </a:extLst>
          </p:cNvPr>
          <p:cNvSpPr/>
          <p:nvPr/>
        </p:nvSpPr>
        <p:spPr>
          <a:xfrm>
            <a:off x="3920083" y="1643703"/>
            <a:ext cx="471054" cy="4710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3C5E78-9666-4A8A-BC6C-71B0024BA68A}"/>
              </a:ext>
            </a:extLst>
          </p:cNvPr>
          <p:cNvSpPr txBox="1"/>
          <p:nvPr/>
        </p:nvSpPr>
        <p:spPr>
          <a:xfrm>
            <a:off x="4987756" y="1655184"/>
            <a:ext cx="34977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D70F7E-2EBA-43B7-9452-D4FECBCC369D}"/>
              </a:ext>
            </a:extLst>
          </p:cNvPr>
          <p:cNvSpPr txBox="1"/>
          <p:nvPr/>
        </p:nvSpPr>
        <p:spPr>
          <a:xfrm>
            <a:off x="3360277" y="1668946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316673-A022-4543-8E30-D067641B7861}"/>
              </a:ext>
            </a:extLst>
          </p:cNvPr>
          <p:cNvSpPr txBox="1"/>
          <p:nvPr/>
        </p:nvSpPr>
        <p:spPr>
          <a:xfrm>
            <a:off x="4574448" y="1663786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E11C2A-2B16-4CDE-815C-ADDB516F1DC2}"/>
              </a:ext>
            </a:extLst>
          </p:cNvPr>
          <p:cNvSpPr txBox="1"/>
          <p:nvPr/>
        </p:nvSpPr>
        <p:spPr>
          <a:xfrm>
            <a:off x="3989742" y="1674097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F13E06-27CE-4AB7-8B46-D31F28B36BDE}"/>
              </a:ext>
            </a:extLst>
          </p:cNvPr>
          <p:cNvSpPr txBox="1"/>
          <p:nvPr/>
        </p:nvSpPr>
        <p:spPr>
          <a:xfrm>
            <a:off x="5428075" y="166235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3E093D-D883-417C-B0C7-491351141056}"/>
              </a:ext>
            </a:extLst>
          </p:cNvPr>
          <p:cNvSpPr txBox="1"/>
          <p:nvPr/>
        </p:nvSpPr>
        <p:spPr>
          <a:xfrm>
            <a:off x="3990479" y="1653681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BFBD1C-A260-4DAC-9717-6B53FF231294}"/>
              </a:ext>
            </a:extLst>
          </p:cNvPr>
          <p:cNvSpPr txBox="1"/>
          <p:nvPr/>
        </p:nvSpPr>
        <p:spPr>
          <a:xfrm>
            <a:off x="5430422" y="1659709"/>
            <a:ext cx="498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C4E808-BF9F-4707-99BD-BCF3121657AE}"/>
              </a:ext>
            </a:extLst>
          </p:cNvPr>
          <p:cNvSpPr txBox="1"/>
          <p:nvPr/>
        </p:nvSpPr>
        <p:spPr>
          <a:xfrm>
            <a:off x="3361593" y="1669013"/>
            <a:ext cx="498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3564E-E619-4585-A90C-BB8FFD1E17FF}"/>
              </a:ext>
            </a:extLst>
          </p:cNvPr>
          <p:cNvSpPr txBox="1"/>
          <p:nvPr/>
        </p:nvSpPr>
        <p:spPr>
          <a:xfrm>
            <a:off x="2681097" y="2223352"/>
            <a:ext cx="3781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11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8" grpId="0"/>
      <p:bldP spid="39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8" y="13845"/>
            <a:ext cx="9127363" cy="6830310"/>
          </a:xfrm>
        </p:spPr>
      </p:pic>
    </p:spTree>
    <p:extLst>
      <p:ext uri="{BB962C8B-B14F-4D97-AF65-F5344CB8AC3E}">
        <p14:creationId xmlns:p14="http://schemas.microsoft.com/office/powerpoint/2010/main" val="2327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33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4491" y="2875002"/>
            <a:ext cx="35750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600" b="1" dirty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6600" b="1" dirty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5955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2D943D-8656-4B54-9BE5-BBC9B5BEA6D9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86485-5F8C-4590-A4BB-E6EBFE8BC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7EF2DA-24BF-45AE-AE7C-758EC44D2374}"/>
              </a:ext>
            </a:extLst>
          </p:cNvPr>
          <p:cNvSpPr txBox="1"/>
          <p:nvPr/>
        </p:nvSpPr>
        <p:spPr>
          <a:xfrm>
            <a:off x="1045028" y="969818"/>
            <a:ext cx="56156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đ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ược nhặt?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50F6F7-9011-4D34-B49C-7F56C1EE8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14" y="1114378"/>
            <a:ext cx="3937572" cy="370727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640DF77-45A7-454E-AE3C-197BB778890C}"/>
              </a:ext>
            </a:extLst>
          </p:cNvPr>
          <p:cNvSpPr/>
          <p:nvPr/>
        </p:nvSpPr>
        <p:spPr>
          <a:xfrm>
            <a:off x="2261470" y="5133109"/>
            <a:ext cx="1793295" cy="683491"/>
          </a:xfrm>
          <a:prstGeom prst="ellipse">
            <a:avLst/>
          </a:prstGeom>
          <a:solidFill>
            <a:srgbClr val="C6D530"/>
          </a:solidFill>
          <a:ln>
            <a:solidFill>
              <a:srgbClr val="C6D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2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62C418-4BAB-4963-A626-5698AF8436E9}"/>
              </a:ext>
            </a:extLst>
          </p:cNvPr>
          <p:cNvSpPr/>
          <p:nvPr/>
        </p:nvSpPr>
        <p:spPr>
          <a:xfrm>
            <a:off x="5089237" y="5133109"/>
            <a:ext cx="1792224" cy="685800"/>
          </a:xfrm>
          <a:prstGeom prst="ellipse">
            <a:avLst/>
          </a:prstGeom>
          <a:solidFill>
            <a:srgbClr val="F29495"/>
          </a:solidFill>
          <a:ln>
            <a:solidFill>
              <a:srgbClr val="F294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3 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7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4944F3-9941-4694-BFCF-0E3613D07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25" y="1427423"/>
            <a:ext cx="2885585" cy="31299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2D943D-8656-4B54-9BE5-BBC9B5BEA6D9}"/>
              </a:ext>
            </a:extLst>
          </p:cNvPr>
          <p:cNvSpPr txBox="1"/>
          <p:nvPr/>
        </p:nvSpPr>
        <p:spPr>
          <a:xfrm>
            <a:off x="1045028" y="394386"/>
            <a:ext cx="61177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86485-5F8C-4590-A4BB-E6EBFE8BC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7EF2DA-24BF-45AE-AE7C-758EC44D2374}"/>
              </a:ext>
            </a:extLst>
          </p:cNvPr>
          <p:cNvSpPr txBox="1"/>
          <p:nvPr/>
        </p:nvSpPr>
        <p:spPr>
          <a:xfrm>
            <a:off x="1045028" y="969818"/>
            <a:ext cx="56156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đ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ược nhặt?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7F819A-D25A-49B8-B4FD-992525F1A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14" y="1499847"/>
            <a:ext cx="2705100" cy="3086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E3964F-F1BA-477E-B834-04EDC6471F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57" y="3775425"/>
            <a:ext cx="1541307" cy="9812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A9ACF9-1165-4877-981D-7C5B4AF44C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7055">
            <a:off x="4930777" y="3731898"/>
            <a:ext cx="783835" cy="9284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824B1F-17EE-4099-9C4F-4C55BF68EF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600">
            <a:off x="5540886" y="3750159"/>
            <a:ext cx="845512" cy="10015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D7FD30-945F-4B85-BBDA-D33957926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72" y="3726342"/>
            <a:ext cx="869855" cy="1030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97E8D3-112A-4573-BA9B-DC41CB9925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36" y="1499847"/>
            <a:ext cx="3174175" cy="30860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350C7F-54D6-4342-8AB3-24190D83AD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86" y="1526566"/>
            <a:ext cx="3182136" cy="30696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EE6DDF-CC06-4F6F-A2A9-2BE03AF77A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67" y="930153"/>
            <a:ext cx="4527210" cy="426243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9DA336AF-113D-4C66-B5EC-3F3ACB36F90B}"/>
              </a:ext>
            </a:extLst>
          </p:cNvPr>
          <p:cNvSpPr/>
          <p:nvPr/>
        </p:nvSpPr>
        <p:spPr>
          <a:xfrm>
            <a:off x="2261470" y="5133109"/>
            <a:ext cx="1793295" cy="683491"/>
          </a:xfrm>
          <a:prstGeom prst="ellipse">
            <a:avLst/>
          </a:prstGeom>
          <a:solidFill>
            <a:srgbClr val="C6D530"/>
          </a:solidFill>
          <a:ln>
            <a:solidFill>
              <a:srgbClr val="C6D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2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168C58-C377-423A-9C0F-E2CF8BA695BC}"/>
              </a:ext>
            </a:extLst>
          </p:cNvPr>
          <p:cNvSpPr/>
          <p:nvPr/>
        </p:nvSpPr>
        <p:spPr>
          <a:xfrm>
            <a:off x="5089237" y="5133109"/>
            <a:ext cx="1792224" cy="685800"/>
          </a:xfrm>
          <a:prstGeom prst="ellipse">
            <a:avLst/>
          </a:prstGeom>
          <a:solidFill>
            <a:srgbClr val="F29495"/>
          </a:solidFill>
          <a:ln>
            <a:solidFill>
              <a:srgbClr val="F294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3 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4B9E78-BBBF-499A-A06A-EC303E87881C}"/>
              </a:ext>
            </a:extLst>
          </p:cNvPr>
          <p:cNvSpPr txBox="1"/>
          <p:nvPr/>
        </p:nvSpPr>
        <p:spPr>
          <a:xfrm>
            <a:off x="2152107" y="5837288"/>
            <a:ext cx="483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ược nhặt.</a:t>
            </a:r>
            <a:endParaRPr lang="en-US" sz="2400" dirty="0">
              <a:solidFill>
                <a:srgbClr val="1BAF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4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7066 -0.169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849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9514 -0.1208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-604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18038 -0.11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-0.15451 -0.027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D5762DF-102B-4042-A177-5445B43FE6C4}"/>
              </a:ext>
            </a:extLst>
          </p:cNvPr>
          <p:cNvSpPr/>
          <p:nvPr/>
        </p:nvSpPr>
        <p:spPr>
          <a:xfrm>
            <a:off x="848599" y="3665050"/>
            <a:ext cx="1862394" cy="640007"/>
          </a:xfrm>
          <a:prstGeom prst="ellipse">
            <a:avLst/>
          </a:prstGeom>
          <a:solidFill>
            <a:srgbClr val="CADB2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540925-669C-433E-9720-1AA6D7D2891D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E5D72-6357-4076-B380-BAFB3F0A4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D29F3B-B770-4969-BEAB-613F757E2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89" y="1227709"/>
            <a:ext cx="987329" cy="9444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F82879-6894-480E-BFD8-F01824D3C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62" y="1241738"/>
            <a:ext cx="987329" cy="9444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0459C7-D675-4FBC-A3E9-028A9246E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35" y="1264794"/>
            <a:ext cx="987329" cy="944402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43C201-D82D-438E-A0A2-742B2969A832}"/>
              </a:ext>
            </a:extLst>
          </p:cNvPr>
          <p:cNvCxnSpPr>
            <a:cxnSpLocks/>
          </p:cNvCxnSpPr>
          <p:nvPr/>
        </p:nvCxnSpPr>
        <p:spPr>
          <a:xfrm>
            <a:off x="4405746" y="1699910"/>
            <a:ext cx="758344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0C992E-1E8C-4DC5-A8D2-2F4452F08902}"/>
              </a:ext>
            </a:extLst>
          </p:cNvPr>
          <p:cNvCxnSpPr>
            <a:cxnSpLocks/>
          </p:cNvCxnSpPr>
          <p:nvPr/>
        </p:nvCxnSpPr>
        <p:spPr>
          <a:xfrm>
            <a:off x="6169891" y="1695890"/>
            <a:ext cx="758344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69AD2C-5D0D-4692-A1DF-1574AB988025}"/>
              </a:ext>
            </a:extLst>
          </p:cNvPr>
          <p:cNvSpPr txBox="1"/>
          <p:nvPr/>
        </p:nvSpPr>
        <p:spPr>
          <a:xfrm>
            <a:off x="4755933" y="2544605"/>
            <a:ext cx="2113100" cy="510778"/>
          </a:xfrm>
          <a:prstGeom prst="roundRect">
            <a:avLst/>
          </a:prstGeom>
          <a:solidFill>
            <a:srgbClr val="FCCF52"/>
          </a:solidFill>
          <a:ln w="19050">
            <a:solidFill>
              <a:srgbClr val="E6A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– 3 – 2 = 2  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900D64C1-635D-4613-967F-74DFEE8F6DF4}"/>
              </a:ext>
            </a:extLst>
          </p:cNvPr>
          <p:cNvSpPr/>
          <p:nvPr/>
        </p:nvSpPr>
        <p:spPr>
          <a:xfrm rot="288725">
            <a:off x="655302" y="1340346"/>
            <a:ext cx="2401454" cy="1514764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8B3F1-BC00-4957-999E-3E467003CA91}"/>
              </a:ext>
            </a:extLst>
          </p:cNvPr>
          <p:cNvSpPr txBox="1"/>
          <p:nvPr/>
        </p:nvSpPr>
        <p:spPr>
          <a:xfrm>
            <a:off x="1196642" y="1649844"/>
            <a:ext cx="181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– 3 =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617719-AB45-49D8-AC08-7700E6A76059}"/>
              </a:ext>
            </a:extLst>
          </p:cNvPr>
          <p:cNvSpPr txBox="1"/>
          <p:nvPr/>
        </p:nvSpPr>
        <p:spPr>
          <a:xfrm>
            <a:off x="1196642" y="2085338"/>
            <a:ext cx="181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– 2 =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778EC-5556-4E31-837B-56998DEC9199}"/>
              </a:ext>
            </a:extLst>
          </p:cNvPr>
          <p:cNvSpPr txBox="1"/>
          <p:nvPr/>
        </p:nvSpPr>
        <p:spPr>
          <a:xfrm>
            <a:off x="3784146" y="146505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2AD8C5-A38B-4DDB-992E-763B2ED36A70}"/>
              </a:ext>
            </a:extLst>
          </p:cNvPr>
          <p:cNvSpPr txBox="1"/>
          <p:nvPr/>
        </p:nvSpPr>
        <p:spPr>
          <a:xfrm>
            <a:off x="5543667" y="148310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34955F-26D5-433E-9672-719600EAA44B}"/>
              </a:ext>
            </a:extLst>
          </p:cNvPr>
          <p:cNvSpPr txBox="1"/>
          <p:nvPr/>
        </p:nvSpPr>
        <p:spPr>
          <a:xfrm>
            <a:off x="7279770" y="14981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5A1C64F-23B6-43B2-A140-BBD1EED6FB23}"/>
              </a:ext>
            </a:extLst>
          </p:cNvPr>
          <p:cNvSpPr/>
          <p:nvPr/>
        </p:nvSpPr>
        <p:spPr>
          <a:xfrm>
            <a:off x="595999" y="4863099"/>
            <a:ext cx="2288005" cy="781056"/>
          </a:xfrm>
          <a:prstGeom prst="ellipse">
            <a:avLst/>
          </a:prstGeom>
          <a:solidFill>
            <a:srgbClr val="CADB2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B8A37E-8A91-4D7B-A19F-C5F0B5BE0031}"/>
              </a:ext>
            </a:extLst>
          </p:cNvPr>
          <p:cNvSpPr txBox="1"/>
          <p:nvPr/>
        </p:nvSpPr>
        <p:spPr>
          <a:xfrm>
            <a:off x="760880" y="5024732"/>
            <a:ext cx="190308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5 – 2 = 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2A9EF21-02EA-4ACC-A8E8-10644E1FE06E}"/>
              </a:ext>
            </a:extLst>
          </p:cNvPr>
          <p:cNvSpPr/>
          <p:nvPr/>
        </p:nvSpPr>
        <p:spPr>
          <a:xfrm>
            <a:off x="3677638" y="3665050"/>
            <a:ext cx="1862394" cy="640007"/>
          </a:xfrm>
          <a:prstGeom prst="ellipse">
            <a:avLst/>
          </a:prstGeom>
          <a:solidFill>
            <a:srgbClr val="AAE1F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4D2572A-6288-4FA1-B327-ED998A2C9FD8}"/>
              </a:ext>
            </a:extLst>
          </p:cNvPr>
          <p:cNvSpPr/>
          <p:nvPr/>
        </p:nvSpPr>
        <p:spPr>
          <a:xfrm>
            <a:off x="3501168" y="4863099"/>
            <a:ext cx="2288005" cy="781056"/>
          </a:xfrm>
          <a:prstGeom prst="ellipse">
            <a:avLst/>
          </a:prstGeom>
          <a:solidFill>
            <a:srgbClr val="AAE1F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7F26F9-73B8-42E4-B72B-A755513675B6}"/>
              </a:ext>
            </a:extLst>
          </p:cNvPr>
          <p:cNvSpPr txBox="1"/>
          <p:nvPr/>
        </p:nvSpPr>
        <p:spPr>
          <a:xfrm>
            <a:off x="3785568" y="5024732"/>
            <a:ext cx="19030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 – 3 – 4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26365-5F5B-4F0B-B254-4097AE46F4A3}"/>
              </a:ext>
            </a:extLst>
          </p:cNvPr>
          <p:cNvSpPr txBox="1"/>
          <p:nvPr/>
        </p:nvSpPr>
        <p:spPr>
          <a:xfrm>
            <a:off x="4012945" y="3774739"/>
            <a:ext cx="13901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 – 3 =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D6E90-6F75-45E5-9037-3A8DCA9F4F5D}"/>
              </a:ext>
            </a:extLst>
          </p:cNvPr>
          <p:cNvSpPr/>
          <p:nvPr/>
        </p:nvSpPr>
        <p:spPr>
          <a:xfrm>
            <a:off x="6348572" y="3702185"/>
            <a:ext cx="1862395" cy="640007"/>
          </a:xfrm>
          <a:prstGeom prst="ellipse">
            <a:avLst/>
          </a:prstGeom>
          <a:solidFill>
            <a:srgbClr val="FECA0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106DFF-84BC-4E5F-BDFE-1DD4345233BD}"/>
              </a:ext>
            </a:extLst>
          </p:cNvPr>
          <p:cNvSpPr txBox="1"/>
          <p:nvPr/>
        </p:nvSpPr>
        <p:spPr>
          <a:xfrm>
            <a:off x="6605010" y="3811874"/>
            <a:ext cx="13901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 – 3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D9F750-78C4-4C6C-877A-B052FC819455}"/>
              </a:ext>
            </a:extLst>
          </p:cNvPr>
          <p:cNvSpPr txBox="1"/>
          <p:nvPr/>
        </p:nvSpPr>
        <p:spPr>
          <a:xfrm>
            <a:off x="1064387" y="3774739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5 = 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3CB71FD-A519-4588-A1AB-9C9EAD532E07}"/>
              </a:ext>
            </a:extLst>
          </p:cNvPr>
          <p:cNvSpPr/>
          <p:nvPr/>
        </p:nvSpPr>
        <p:spPr>
          <a:xfrm>
            <a:off x="6274924" y="4863099"/>
            <a:ext cx="2108615" cy="781056"/>
          </a:xfrm>
          <a:prstGeom prst="ellipse">
            <a:avLst/>
          </a:prstGeom>
          <a:solidFill>
            <a:srgbClr val="FECA0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A578B-9421-4D29-ACE3-1799A99248AA}"/>
              </a:ext>
            </a:extLst>
          </p:cNvPr>
          <p:cNvSpPr txBox="1"/>
          <p:nvPr/>
        </p:nvSpPr>
        <p:spPr>
          <a:xfrm>
            <a:off x="6508162" y="5024732"/>
            <a:ext cx="19030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 – 3 – 5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6CEBF-8946-43E7-B85E-43B27700FFFA}"/>
              </a:ext>
            </a:extLst>
          </p:cNvPr>
          <p:cNvSpPr txBox="1"/>
          <p:nvPr/>
        </p:nvSpPr>
        <p:spPr>
          <a:xfrm>
            <a:off x="4478584" y="1236283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4AEBC1-F474-405E-BC5F-3001FCAFD79E}"/>
              </a:ext>
            </a:extLst>
          </p:cNvPr>
          <p:cNvSpPr txBox="1"/>
          <p:nvPr/>
        </p:nvSpPr>
        <p:spPr>
          <a:xfrm>
            <a:off x="6242729" y="122712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2</a:t>
            </a:r>
          </a:p>
        </p:txBody>
      </p:sp>
    </p:spTree>
    <p:extLst>
      <p:ext uri="{BB962C8B-B14F-4D97-AF65-F5344CB8AC3E}">
        <p14:creationId xmlns:p14="http://schemas.microsoft.com/office/powerpoint/2010/main" val="78025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27" grpId="0" animBg="1"/>
      <p:bldP spid="2" grpId="0" animBg="1"/>
      <p:bldP spid="5" grpId="0"/>
      <p:bldP spid="20" grpId="0"/>
      <p:bldP spid="6" grpId="0"/>
      <p:bldP spid="30" grpId="0"/>
      <p:bldP spid="32" grpId="0"/>
      <p:bldP spid="33" grpId="0" animBg="1"/>
      <p:bldP spid="12" grpId="0"/>
      <p:bldP spid="34" grpId="0" animBg="1"/>
      <p:bldP spid="35" grpId="0" animBg="1"/>
      <p:bldP spid="14" grpId="0"/>
      <p:bldP spid="13" grpId="0"/>
      <p:bldP spid="36" grpId="0" animBg="1"/>
      <p:bldP spid="15" grpId="0"/>
      <p:bldP spid="11" grpId="0"/>
      <p:bldP spid="37" grpId="0" animBg="1"/>
      <p:bldP spid="16" grpId="0"/>
      <p:bldP spid="8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0CD47B-63EE-4681-BA9E-2790A29F96EF}"/>
              </a:ext>
            </a:extLst>
          </p:cNvPr>
          <p:cNvSpPr txBox="1"/>
          <p:nvPr/>
        </p:nvSpPr>
        <p:spPr>
          <a:xfrm>
            <a:off x="1045028" y="394386"/>
            <a:ext cx="61177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E4D7B8-7C5C-49BE-BA65-2BDA7ACD8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5C41B1-BD63-451C-8690-53E15EDF9AF1}"/>
              </a:ext>
            </a:extLst>
          </p:cNvPr>
          <p:cNvSpPr txBox="1"/>
          <p:nvPr/>
        </p:nvSpPr>
        <p:spPr>
          <a:xfrm>
            <a:off x="4317496" y="3919061"/>
            <a:ext cx="2746243" cy="646986"/>
          </a:xfrm>
          <a:prstGeom prst="roundRect">
            <a:avLst/>
          </a:prstGeom>
          <a:solidFill>
            <a:srgbClr val="FCCF52"/>
          </a:solidFill>
          <a:ln w="19050">
            <a:solidFill>
              <a:srgbClr val="E6A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7 – 3 – 2 =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769ADA40-6902-4C32-95FA-A51FCC0C32CD}"/>
              </a:ext>
            </a:extLst>
          </p:cNvPr>
          <p:cNvSpPr/>
          <p:nvPr/>
        </p:nvSpPr>
        <p:spPr>
          <a:xfrm rot="288725">
            <a:off x="487436" y="1981891"/>
            <a:ext cx="2802071" cy="1919806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3AF8B6-9F60-42B9-8F93-40538E9E678F}"/>
              </a:ext>
            </a:extLst>
          </p:cNvPr>
          <p:cNvSpPr txBox="1"/>
          <p:nvPr/>
        </p:nvSpPr>
        <p:spPr>
          <a:xfrm>
            <a:off x="979183" y="2349452"/>
            <a:ext cx="181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7 –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1B9844-58F1-4FB5-B78A-A917E58AB64A}"/>
              </a:ext>
            </a:extLst>
          </p:cNvPr>
          <p:cNvSpPr txBox="1"/>
          <p:nvPr/>
        </p:nvSpPr>
        <p:spPr>
          <a:xfrm>
            <a:off x="972933" y="2932997"/>
            <a:ext cx="181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–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7720AE-D2AF-4799-9D70-F2024B9594B9}"/>
              </a:ext>
            </a:extLst>
          </p:cNvPr>
          <p:cNvGrpSpPr/>
          <p:nvPr/>
        </p:nvGrpSpPr>
        <p:grpSpPr>
          <a:xfrm>
            <a:off x="3354050" y="2149189"/>
            <a:ext cx="1176381" cy="1125234"/>
            <a:chOff x="3575435" y="2112104"/>
            <a:chExt cx="987329" cy="944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6FA2181-C09F-43EA-B781-57A6C545D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435" y="2112104"/>
              <a:ext cx="987329" cy="94440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91B0BC-01A7-4878-8319-08AD2CD0EE06}"/>
                </a:ext>
              </a:extLst>
            </p:cNvPr>
            <p:cNvSpPr txBox="1"/>
            <p:nvPr/>
          </p:nvSpPr>
          <p:spPr>
            <a:xfrm>
              <a:off x="3922692" y="234945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524F5D3-8FCB-4991-A07F-4F448AAB2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55" y="2141810"/>
            <a:ext cx="1176381" cy="11252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BD776A-4A4B-44E3-9DC9-7E14620D4969}"/>
              </a:ext>
            </a:extLst>
          </p:cNvPr>
          <p:cNvSpPr txBox="1"/>
          <p:nvPr/>
        </p:nvSpPr>
        <p:spPr>
          <a:xfrm>
            <a:off x="5803804" y="2429395"/>
            <a:ext cx="491237" cy="696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1B963-B6E4-491C-9A64-C6761E88A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990" y="2149188"/>
            <a:ext cx="1176381" cy="11252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9C320E-54A8-44D7-BB4B-47A197F5FDF5}"/>
              </a:ext>
            </a:extLst>
          </p:cNvPr>
          <p:cNvSpPr txBox="1"/>
          <p:nvPr/>
        </p:nvSpPr>
        <p:spPr>
          <a:xfrm>
            <a:off x="7887836" y="2427250"/>
            <a:ext cx="491237" cy="696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FE345BE-160B-499C-847A-E8FE5799E963}"/>
              </a:ext>
            </a:extLst>
          </p:cNvPr>
          <p:cNvGrpSpPr/>
          <p:nvPr/>
        </p:nvGrpSpPr>
        <p:grpSpPr>
          <a:xfrm>
            <a:off x="4540272" y="2149188"/>
            <a:ext cx="765467" cy="584775"/>
            <a:chOff x="4537169" y="2050299"/>
            <a:chExt cx="765467" cy="58477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1C13952-B976-4D8F-8E60-FC6983A2ACFA}"/>
                </a:ext>
              </a:extLst>
            </p:cNvPr>
            <p:cNvCxnSpPr>
              <a:cxnSpLocks/>
            </p:cNvCxnSpPr>
            <p:nvPr/>
          </p:nvCxnSpPr>
          <p:spPr>
            <a:xfrm>
              <a:off x="4544292" y="2584305"/>
              <a:ext cx="758344" cy="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12FFBB-1EEF-47CE-A5AF-BDB984067781}"/>
                </a:ext>
              </a:extLst>
            </p:cNvPr>
            <p:cNvSpPr txBox="1"/>
            <p:nvPr/>
          </p:nvSpPr>
          <p:spPr>
            <a:xfrm>
              <a:off x="4537169" y="2050299"/>
              <a:ext cx="7537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– 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19CA37-C8E0-41C5-BB75-7BAE571A73AD}"/>
              </a:ext>
            </a:extLst>
          </p:cNvPr>
          <p:cNvGrpSpPr/>
          <p:nvPr/>
        </p:nvGrpSpPr>
        <p:grpSpPr>
          <a:xfrm>
            <a:off x="6595517" y="2149189"/>
            <a:ext cx="790812" cy="584775"/>
            <a:chOff x="6595517" y="2149189"/>
            <a:chExt cx="790812" cy="58477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CD75539-BEFD-426E-A179-B8802F788FF1}"/>
                </a:ext>
              </a:extLst>
            </p:cNvPr>
            <p:cNvCxnSpPr>
              <a:cxnSpLocks/>
            </p:cNvCxnSpPr>
            <p:nvPr/>
          </p:nvCxnSpPr>
          <p:spPr>
            <a:xfrm>
              <a:off x="6595517" y="2671059"/>
              <a:ext cx="758344" cy="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FFB401-DC8F-405E-B55A-B8223A31F922}"/>
                </a:ext>
              </a:extLst>
            </p:cNvPr>
            <p:cNvSpPr txBox="1"/>
            <p:nvPr/>
          </p:nvSpPr>
          <p:spPr>
            <a:xfrm>
              <a:off x="6632597" y="2149189"/>
              <a:ext cx="7537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– 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0C3A752-4CA7-4002-8802-8371CEFFD512}"/>
              </a:ext>
            </a:extLst>
          </p:cNvPr>
          <p:cNvSpPr txBox="1"/>
          <p:nvPr/>
        </p:nvSpPr>
        <p:spPr>
          <a:xfrm>
            <a:off x="6426451" y="393027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3AF8B6-9F60-42B9-8F93-40538E9E678F}"/>
              </a:ext>
            </a:extLst>
          </p:cNvPr>
          <p:cNvSpPr txBox="1"/>
          <p:nvPr/>
        </p:nvSpPr>
        <p:spPr>
          <a:xfrm>
            <a:off x="2376384" y="2348222"/>
            <a:ext cx="371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3AF8B6-9F60-42B9-8F93-40538E9E678F}"/>
              </a:ext>
            </a:extLst>
          </p:cNvPr>
          <p:cNvSpPr txBox="1"/>
          <p:nvPr/>
        </p:nvSpPr>
        <p:spPr>
          <a:xfrm>
            <a:off x="2370134" y="2929999"/>
            <a:ext cx="371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/>
      <p:bldP spid="12" grpId="0"/>
      <p:bldP spid="14" grpId="0"/>
      <p:bldP spid="15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D5762DF-102B-4042-A177-5445B43FE6C4}"/>
              </a:ext>
            </a:extLst>
          </p:cNvPr>
          <p:cNvSpPr/>
          <p:nvPr/>
        </p:nvSpPr>
        <p:spPr>
          <a:xfrm>
            <a:off x="848599" y="3665050"/>
            <a:ext cx="1862394" cy="640007"/>
          </a:xfrm>
          <a:prstGeom prst="ellipse">
            <a:avLst/>
          </a:prstGeom>
          <a:solidFill>
            <a:srgbClr val="CADB2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540925-669C-433E-9720-1AA6D7D2891D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E5D72-6357-4076-B380-BAFB3F0A4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D29F3B-B770-4969-BEAB-613F757E2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89" y="1227709"/>
            <a:ext cx="987329" cy="9444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F82879-6894-480E-BFD8-F01824D3C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62" y="1241738"/>
            <a:ext cx="987329" cy="9444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0459C7-D675-4FBC-A3E9-028A9246E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35" y="1264794"/>
            <a:ext cx="987329" cy="944402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43C201-D82D-438E-A0A2-742B2969A832}"/>
              </a:ext>
            </a:extLst>
          </p:cNvPr>
          <p:cNvCxnSpPr>
            <a:cxnSpLocks/>
          </p:cNvCxnSpPr>
          <p:nvPr/>
        </p:nvCxnSpPr>
        <p:spPr>
          <a:xfrm>
            <a:off x="4405746" y="1699910"/>
            <a:ext cx="758344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0C992E-1E8C-4DC5-A8D2-2F4452F08902}"/>
              </a:ext>
            </a:extLst>
          </p:cNvPr>
          <p:cNvCxnSpPr>
            <a:cxnSpLocks/>
          </p:cNvCxnSpPr>
          <p:nvPr/>
        </p:nvCxnSpPr>
        <p:spPr>
          <a:xfrm>
            <a:off x="6169891" y="1695890"/>
            <a:ext cx="758344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69AD2C-5D0D-4692-A1DF-1574AB988025}"/>
              </a:ext>
            </a:extLst>
          </p:cNvPr>
          <p:cNvSpPr txBox="1"/>
          <p:nvPr/>
        </p:nvSpPr>
        <p:spPr>
          <a:xfrm>
            <a:off x="4755933" y="2544605"/>
            <a:ext cx="2113100" cy="510778"/>
          </a:xfrm>
          <a:prstGeom prst="roundRect">
            <a:avLst/>
          </a:prstGeom>
          <a:solidFill>
            <a:srgbClr val="FCCF52"/>
          </a:solidFill>
          <a:ln w="19050">
            <a:solidFill>
              <a:srgbClr val="E6A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– 3 – 2 = 2  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900D64C1-635D-4613-967F-74DFEE8F6DF4}"/>
              </a:ext>
            </a:extLst>
          </p:cNvPr>
          <p:cNvSpPr/>
          <p:nvPr/>
        </p:nvSpPr>
        <p:spPr>
          <a:xfrm rot="288725">
            <a:off x="655302" y="1340346"/>
            <a:ext cx="2401454" cy="1514764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8B3F1-BC00-4957-999E-3E467003CA91}"/>
              </a:ext>
            </a:extLst>
          </p:cNvPr>
          <p:cNvSpPr txBox="1"/>
          <p:nvPr/>
        </p:nvSpPr>
        <p:spPr>
          <a:xfrm>
            <a:off x="1196642" y="1649844"/>
            <a:ext cx="181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– 3 =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617719-AB45-49D8-AC08-7700E6A76059}"/>
              </a:ext>
            </a:extLst>
          </p:cNvPr>
          <p:cNvSpPr txBox="1"/>
          <p:nvPr/>
        </p:nvSpPr>
        <p:spPr>
          <a:xfrm>
            <a:off x="1196642" y="2085338"/>
            <a:ext cx="181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– 2 =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778EC-5556-4E31-837B-56998DEC9199}"/>
              </a:ext>
            </a:extLst>
          </p:cNvPr>
          <p:cNvSpPr txBox="1"/>
          <p:nvPr/>
        </p:nvSpPr>
        <p:spPr>
          <a:xfrm>
            <a:off x="3784146" y="146505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2AD8C5-A38B-4DDB-992E-763B2ED36A70}"/>
              </a:ext>
            </a:extLst>
          </p:cNvPr>
          <p:cNvSpPr txBox="1"/>
          <p:nvPr/>
        </p:nvSpPr>
        <p:spPr>
          <a:xfrm>
            <a:off x="5543667" y="148310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34955F-26D5-433E-9672-719600EAA44B}"/>
              </a:ext>
            </a:extLst>
          </p:cNvPr>
          <p:cNvSpPr txBox="1"/>
          <p:nvPr/>
        </p:nvSpPr>
        <p:spPr>
          <a:xfrm>
            <a:off x="7279770" y="14981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5A1C64F-23B6-43B2-A140-BBD1EED6FB23}"/>
              </a:ext>
            </a:extLst>
          </p:cNvPr>
          <p:cNvSpPr/>
          <p:nvPr/>
        </p:nvSpPr>
        <p:spPr>
          <a:xfrm>
            <a:off x="675060" y="4858929"/>
            <a:ext cx="2288005" cy="781056"/>
          </a:xfrm>
          <a:prstGeom prst="ellipse">
            <a:avLst/>
          </a:prstGeom>
          <a:solidFill>
            <a:srgbClr val="CADB2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B8A37E-8A91-4D7B-A19F-C5F0B5BE0031}"/>
              </a:ext>
            </a:extLst>
          </p:cNvPr>
          <p:cNvSpPr txBox="1"/>
          <p:nvPr/>
        </p:nvSpPr>
        <p:spPr>
          <a:xfrm>
            <a:off x="760880" y="5024732"/>
            <a:ext cx="190308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5 – 2 = 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2A9EF21-02EA-4ACC-A8E8-10644E1FE06E}"/>
              </a:ext>
            </a:extLst>
          </p:cNvPr>
          <p:cNvSpPr/>
          <p:nvPr/>
        </p:nvSpPr>
        <p:spPr>
          <a:xfrm>
            <a:off x="3677638" y="3665050"/>
            <a:ext cx="1862394" cy="640007"/>
          </a:xfrm>
          <a:prstGeom prst="ellipse">
            <a:avLst/>
          </a:prstGeom>
          <a:solidFill>
            <a:srgbClr val="AAE1F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4D2572A-6288-4FA1-B327-ED998A2C9FD8}"/>
              </a:ext>
            </a:extLst>
          </p:cNvPr>
          <p:cNvSpPr/>
          <p:nvPr/>
        </p:nvSpPr>
        <p:spPr>
          <a:xfrm>
            <a:off x="3524478" y="4845016"/>
            <a:ext cx="2288005" cy="781056"/>
          </a:xfrm>
          <a:prstGeom prst="ellipse">
            <a:avLst/>
          </a:prstGeom>
          <a:solidFill>
            <a:srgbClr val="AAE1F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7F26F9-73B8-42E4-B72B-A755513675B6}"/>
              </a:ext>
            </a:extLst>
          </p:cNvPr>
          <p:cNvSpPr txBox="1"/>
          <p:nvPr/>
        </p:nvSpPr>
        <p:spPr>
          <a:xfrm>
            <a:off x="3728926" y="5016939"/>
            <a:ext cx="19030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 – 3 – 4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26365-5F5B-4F0B-B254-4097AE46F4A3}"/>
              </a:ext>
            </a:extLst>
          </p:cNvPr>
          <p:cNvSpPr txBox="1"/>
          <p:nvPr/>
        </p:nvSpPr>
        <p:spPr>
          <a:xfrm>
            <a:off x="3939004" y="3766668"/>
            <a:ext cx="13901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 – 3 =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D6E90-6F75-45E5-9037-3A8DCA9F4F5D}"/>
              </a:ext>
            </a:extLst>
          </p:cNvPr>
          <p:cNvSpPr/>
          <p:nvPr/>
        </p:nvSpPr>
        <p:spPr>
          <a:xfrm>
            <a:off x="6348572" y="3702185"/>
            <a:ext cx="1862395" cy="640007"/>
          </a:xfrm>
          <a:prstGeom prst="ellipse">
            <a:avLst/>
          </a:prstGeom>
          <a:solidFill>
            <a:srgbClr val="FECA0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106DFF-84BC-4E5F-BDFE-1DD4345233BD}"/>
              </a:ext>
            </a:extLst>
          </p:cNvPr>
          <p:cNvSpPr txBox="1"/>
          <p:nvPr/>
        </p:nvSpPr>
        <p:spPr>
          <a:xfrm>
            <a:off x="6639785" y="3798711"/>
            <a:ext cx="13901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 – 3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D9F750-78C4-4C6C-877A-B052FC819455}"/>
              </a:ext>
            </a:extLst>
          </p:cNvPr>
          <p:cNvSpPr txBox="1"/>
          <p:nvPr/>
        </p:nvSpPr>
        <p:spPr>
          <a:xfrm>
            <a:off x="1064387" y="3774739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5 = 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3CB71FD-A519-4588-A1AB-9C9EAD532E07}"/>
              </a:ext>
            </a:extLst>
          </p:cNvPr>
          <p:cNvSpPr/>
          <p:nvPr/>
        </p:nvSpPr>
        <p:spPr>
          <a:xfrm>
            <a:off x="6274924" y="4863099"/>
            <a:ext cx="2108615" cy="781056"/>
          </a:xfrm>
          <a:prstGeom prst="ellipse">
            <a:avLst/>
          </a:prstGeom>
          <a:solidFill>
            <a:srgbClr val="FECA0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A578B-9421-4D29-ACE3-1799A99248AA}"/>
              </a:ext>
            </a:extLst>
          </p:cNvPr>
          <p:cNvSpPr txBox="1"/>
          <p:nvPr/>
        </p:nvSpPr>
        <p:spPr>
          <a:xfrm>
            <a:off x="6377688" y="5007309"/>
            <a:ext cx="19030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 – 3 – 5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6CEBF-8946-43E7-B85E-43B27700FFFA}"/>
              </a:ext>
            </a:extLst>
          </p:cNvPr>
          <p:cNvSpPr txBox="1"/>
          <p:nvPr/>
        </p:nvSpPr>
        <p:spPr>
          <a:xfrm>
            <a:off x="4478584" y="1236283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4AEBC1-F474-405E-BC5F-3001FCAFD79E}"/>
              </a:ext>
            </a:extLst>
          </p:cNvPr>
          <p:cNvSpPr txBox="1"/>
          <p:nvPr/>
        </p:nvSpPr>
        <p:spPr>
          <a:xfrm>
            <a:off x="6242729" y="122712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57CD66-24D7-4F77-AD3A-767BCFE018B7}"/>
              </a:ext>
            </a:extLst>
          </p:cNvPr>
          <p:cNvSpPr txBox="1"/>
          <p:nvPr/>
        </p:nvSpPr>
        <p:spPr>
          <a:xfrm>
            <a:off x="2276696" y="378096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3825DA-006D-4178-B03B-D6E2D04E1827}"/>
              </a:ext>
            </a:extLst>
          </p:cNvPr>
          <p:cNvSpPr txBox="1"/>
          <p:nvPr/>
        </p:nvSpPr>
        <p:spPr>
          <a:xfrm>
            <a:off x="2445474" y="50169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D1BCF4-7402-4997-A008-EC8542FD09A7}"/>
              </a:ext>
            </a:extLst>
          </p:cNvPr>
          <p:cNvSpPr txBox="1"/>
          <p:nvPr/>
        </p:nvSpPr>
        <p:spPr>
          <a:xfrm>
            <a:off x="4985996" y="37542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8C2CD5-EF68-4445-B975-40BE3BAA4446}"/>
              </a:ext>
            </a:extLst>
          </p:cNvPr>
          <p:cNvSpPr txBox="1"/>
          <p:nvPr/>
        </p:nvSpPr>
        <p:spPr>
          <a:xfrm>
            <a:off x="5265903" y="50073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90551-4CC4-4BC7-92D5-A1D3FF99C54A}"/>
              </a:ext>
            </a:extLst>
          </p:cNvPr>
          <p:cNvSpPr txBox="1"/>
          <p:nvPr/>
        </p:nvSpPr>
        <p:spPr>
          <a:xfrm>
            <a:off x="7673194" y="37987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4024AE-19A7-4A94-9D48-5425FBF81AA9}"/>
              </a:ext>
            </a:extLst>
          </p:cNvPr>
          <p:cNvSpPr txBox="1"/>
          <p:nvPr/>
        </p:nvSpPr>
        <p:spPr>
          <a:xfrm>
            <a:off x="7924585" y="501693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9537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2F561C-CC12-4AB2-B327-DFD5FA216AE9}"/>
              </a:ext>
            </a:extLst>
          </p:cNvPr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&gt;, =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&lt;.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D2EF4-C3A8-4524-BFA5-7A3819333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576F01A-D832-42E3-B17D-EBB7C0A8C0C8}"/>
              </a:ext>
            </a:extLst>
          </p:cNvPr>
          <p:cNvGrpSpPr/>
          <p:nvPr/>
        </p:nvGrpSpPr>
        <p:grpSpPr>
          <a:xfrm>
            <a:off x="1349890" y="1657629"/>
            <a:ext cx="2826328" cy="805556"/>
            <a:chOff x="1154545" y="1440873"/>
            <a:chExt cx="2826328" cy="80555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D2D4C84-E535-41B4-9D5E-38CA8FA23B1E}"/>
                </a:ext>
              </a:extLst>
            </p:cNvPr>
            <p:cNvSpPr/>
            <p:nvPr/>
          </p:nvSpPr>
          <p:spPr>
            <a:xfrm>
              <a:off x="1154545" y="1440873"/>
              <a:ext cx="2826328" cy="805556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F89E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717A0A8-4910-4AF3-99DE-711F0E9D265D}"/>
                </a:ext>
              </a:extLst>
            </p:cNvPr>
            <p:cNvGrpSpPr/>
            <p:nvPr/>
          </p:nvGrpSpPr>
          <p:grpSpPr>
            <a:xfrm>
              <a:off x="2309092" y="1616364"/>
              <a:ext cx="457200" cy="457200"/>
              <a:chOff x="2068946" y="1699491"/>
              <a:chExt cx="457200" cy="45720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A53AAA8C-128F-4EE2-AB20-ADA37249EB92}"/>
                  </a:ext>
                </a:extLst>
              </p:cNvPr>
              <p:cNvSpPr/>
              <p:nvPr/>
            </p:nvSpPr>
            <p:spPr>
              <a:xfrm>
                <a:off x="2068946" y="169949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2ED57-A86D-461C-B2A5-7EB1B9E463D3}"/>
                  </a:ext>
                </a:extLst>
              </p:cNvPr>
              <p:cNvSpPr txBox="1"/>
              <p:nvPr/>
            </p:nvSpPr>
            <p:spPr>
              <a:xfrm>
                <a:off x="2126666" y="1712647"/>
                <a:ext cx="3417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E2C837-27BE-492C-9AF7-535CDA9CA4F1}"/>
                </a:ext>
              </a:extLst>
            </p:cNvPr>
            <p:cNvSpPr txBox="1"/>
            <p:nvPr/>
          </p:nvSpPr>
          <p:spPr>
            <a:xfrm>
              <a:off x="1326125" y="1629520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9 – 2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093644-9228-4FF8-AB64-6AAA4B6290C3}"/>
                </a:ext>
              </a:extLst>
            </p:cNvPr>
            <p:cNvSpPr txBox="1"/>
            <p:nvPr/>
          </p:nvSpPr>
          <p:spPr>
            <a:xfrm>
              <a:off x="2924017" y="1634836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 – 1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FA93B4-8792-4CCF-8EEC-D5297FBF70E0}"/>
              </a:ext>
            </a:extLst>
          </p:cNvPr>
          <p:cNvGrpSpPr/>
          <p:nvPr/>
        </p:nvGrpSpPr>
        <p:grpSpPr>
          <a:xfrm>
            <a:off x="4967783" y="1657629"/>
            <a:ext cx="3237117" cy="805556"/>
            <a:chOff x="4918591" y="1455341"/>
            <a:chExt cx="3237117" cy="80555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C4D2FDF-0114-4EDD-9CDB-AE530DE54364}"/>
                </a:ext>
              </a:extLst>
            </p:cNvPr>
            <p:cNvSpPr/>
            <p:nvPr/>
          </p:nvSpPr>
          <p:spPr>
            <a:xfrm>
              <a:off x="4918591" y="1455341"/>
              <a:ext cx="3237117" cy="805556"/>
            </a:xfrm>
            <a:prstGeom prst="roundRect">
              <a:avLst/>
            </a:prstGeom>
            <a:solidFill>
              <a:srgbClr val="8BBC3A"/>
            </a:solidFill>
            <a:ln w="19050">
              <a:solidFill>
                <a:srgbClr val="1BAF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A88EAE-C601-4047-8DE5-6842CAA34BD9}"/>
                </a:ext>
              </a:extLst>
            </p:cNvPr>
            <p:cNvGrpSpPr/>
            <p:nvPr/>
          </p:nvGrpSpPr>
          <p:grpSpPr>
            <a:xfrm>
              <a:off x="6070821" y="1629520"/>
              <a:ext cx="457200" cy="457200"/>
              <a:chOff x="2068946" y="1699491"/>
              <a:chExt cx="457200" cy="4572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4D1A70E-A2DE-435F-98D6-4115B51DBD6E}"/>
                  </a:ext>
                </a:extLst>
              </p:cNvPr>
              <p:cNvSpPr/>
              <p:nvPr/>
            </p:nvSpPr>
            <p:spPr>
              <a:xfrm>
                <a:off x="2068946" y="169949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CE60A8-7066-43AC-9923-8210108F6BC0}"/>
                  </a:ext>
                </a:extLst>
              </p:cNvPr>
              <p:cNvSpPr txBox="1"/>
              <p:nvPr/>
            </p:nvSpPr>
            <p:spPr>
              <a:xfrm>
                <a:off x="2126666" y="1712647"/>
                <a:ext cx="3417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B44C8F-387A-4AF4-ACBF-00C9B1735E1E}"/>
                </a:ext>
              </a:extLst>
            </p:cNvPr>
            <p:cNvSpPr txBox="1"/>
            <p:nvPr/>
          </p:nvSpPr>
          <p:spPr>
            <a:xfrm>
              <a:off x="5087854" y="1642676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5 – 2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2BA08F-3E5F-42A9-9EC8-BE44C3C87FF7}"/>
                </a:ext>
              </a:extLst>
            </p:cNvPr>
            <p:cNvSpPr txBox="1"/>
            <p:nvPr/>
          </p:nvSpPr>
          <p:spPr>
            <a:xfrm>
              <a:off x="6685746" y="1647992"/>
              <a:ext cx="1467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 – 3 – 2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2D770B-E990-45E7-9164-B4281F865CB4}"/>
              </a:ext>
            </a:extLst>
          </p:cNvPr>
          <p:cNvGrpSpPr/>
          <p:nvPr/>
        </p:nvGrpSpPr>
        <p:grpSpPr>
          <a:xfrm>
            <a:off x="3158836" y="3986104"/>
            <a:ext cx="2826328" cy="805556"/>
            <a:chOff x="3158836" y="3330322"/>
            <a:chExt cx="2826328" cy="80555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D5EF8FE-4964-4226-B86E-F76FD98CF3D5}"/>
                </a:ext>
              </a:extLst>
            </p:cNvPr>
            <p:cNvSpPr/>
            <p:nvPr/>
          </p:nvSpPr>
          <p:spPr>
            <a:xfrm>
              <a:off x="3158836" y="3330322"/>
              <a:ext cx="2826328" cy="805556"/>
            </a:xfrm>
            <a:prstGeom prst="roundRect">
              <a:avLst/>
            </a:prstGeom>
            <a:solidFill>
              <a:srgbClr val="B9B9D8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A58EEA6-F517-48E9-8E0F-5BE8EA29B7F4}"/>
                </a:ext>
              </a:extLst>
            </p:cNvPr>
            <p:cNvGrpSpPr/>
            <p:nvPr/>
          </p:nvGrpSpPr>
          <p:grpSpPr>
            <a:xfrm>
              <a:off x="4352858" y="3504501"/>
              <a:ext cx="457200" cy="457200"/>
              <a:chOff x="2068946" y="1699491"/>
              <a:chExt cx="457200" cy="4572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F24C67F-82EB-4F29-A3F1-CB882B691505}"/>
                  </a:ext>
                </a:extLst>
              </p:cNvPr>
              <p:cNvSpPr/>
              <p:nvPr/>
            </p:nvSpPr>
            <p:spPr>
              <a:xfrm>
                <a:off x="2068946" y="169949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18A4D1-EFF1-48DA-BCB2-6C200037EFAE}"/>
                  </a:ext>
                </a:extLst>
              </p:cNvPr>
              <p:cNvSpPr txBox="1"/>
              <p:nvPr/>
            </p:nvSpPr>
            <p:spPr>
              <a:xfrm>
                <a:off x="2126666" y="1712647"/>
                <a:ext cx="3417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3FB416-F908-4C45-9781-D91D0DC7EEBE}"/>
                </a:ext>
              </a:extLst>
            </p:cNvPr>
            <p:cNvSpPr txBox="1"/>
            <p:nvPr/>
          </p:nvSpPr>
          <p:spPr>
            <a:xfrm>
              <a:off x="3369891" y="3517657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9 – 5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7DADB2-9BF1-4287-80DD-6497E2F6909F}"/>
                </a:ext>
              </a:extLst>
            </p:cNvPr>
            <p:cNvSpPr txBox="1"/>
            <p:nvPr/>
          </p:nvSpPr>
          <p:spPr>
            <a:xfrm>
              <a:off x="4967783" y="3522973"/>
              <a:ext cx="962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4 + 2 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5D44320-2D19-4DB9-BEEB-274F1221F9BA}"/>
              </a:ext>
            </a:extLst>
          </p:cNvPr>
          <p:cNvSpPr/>
          <p:nvPr/>
        </p:nvSpPr>
        <p:spPr>
          <a:xfrm>
            <a:off x="939100" y="1312261"/>
            <a:ext cx="3632899" cy="1496291"/>
          </a:xfrm>
          <a:prstGeom prst="ellipse">
            <a:avLst/>
          </a:prstGeom>
          <a:noFill/>
          <a:ln w="28575">
            <a:solidFill>
              <a:srgbClr val="1BAF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447</Words>
  <Application>Microsoft Office PowerPoint</Application>
  <PresentationFormat>On-screen Show (4:3)</PresentationFormat>
  <Paragraphs>128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Trần Thị</dc:creator>
  <cp:lastModifiedBy>Admin</cp:lastModifiedBy>
  <cp:revision>36</cp:revision>
  <dcterms:created xsi:type="dcterms:W3CDTF">2020-03-05T11:44:20Z</dcterms:created>
  <dcterms:modified xsi:type="dcterms:W3CDTF">2020-04-04T14:09:52Z</dcterms:modified>
</cp:coreProperties>
</file>