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2" r:id="rId3"/>
    <p:sldId id="259" r:id="rId4"/>
    <p:sldId id="270" r:id="rId5"/>
    <p:sldId id="268" r:id="rId6"/>
    <p:sldId id="271" r:id="rId7"/>
    <p:sldId id="264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922B"/>
    <a:srgbClr val="FFD33D"/>
    <a:srgbClr val="00B050"/>
    <a:srgbClr val="079C42"/>
    <a:srgbClr val="1D90D0"/>
    <a:srgbClr val="DAA600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AFE40-27C3-4067-9DC7-4B7213F978B6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79F07-6BE8-4CE2-A208-F64A99EA0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68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Clip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B, C???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3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47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4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3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63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6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4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2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0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5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815185-3CA5-4716-9ECF-AB8EFFA1661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32BB1D-7582-4990-BFE8-0A9F28518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7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8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20C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9739" y="3027141"/>
            <a:ext cx="6544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342182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4165" r="5960" b="6989"/>
          <a:stretch/>
        </p:blipFill>
        <p:spPr>
          <a:xfrm>
            <a:off x="1029597" y="1464962"/>
            <a:ext cx="7084806" cy="4543518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4096" y="735177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trước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828" y="1263259"/>
            <a:ext cx="25074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nào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trước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bước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nhà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bạn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bớt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5975" y="3640900"/>
            <a:ext cx="28600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hoa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lòng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tốt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cơn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mát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ngày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tay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cởi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mở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87277" y="4609017"/>
            <a:ext cx="25715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có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nặng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bao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đâu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7915" y="6055567"/>
            <a:ext cx="3252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000" i="1" dirty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Hoàng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322" y="1249519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4202" y="364090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92262" y="4609017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69000" y="69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39 L 0.1908 -0.1451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14096" y="735177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trước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828" y="1263259"/>
            <a:ext cx="25074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nào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trước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bước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nhà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bạn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bớt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5975" y="3640900"/>
            <a:ext cx="273504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hoa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lòng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tốt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cơn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mát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sáng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ngày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tay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cởi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mở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87277" y="4609017"/>
            <a:ext cx="25715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có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nặng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bao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đâu</a:t>
            </a:r>
            <a:endParaRPr lang="en-US" sz="22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dirty="0" err="1"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6897" y="6055567"/>
            <a:ext cx="2597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Hoàng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Sơn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322" y="1249519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4202" y="3640900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92262" y="4609017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14161" y="1977830"/>
            <a:ext cx="118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68923" y="4367945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84775" y="2982765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14742" y="5689751"/>
            <a:ext cx="12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t="176" r="6605" b="7214"/>
          <a:stretch/>
        </p:blipFill>
        <p:spPr>
          <a:xfrm>
            <a:off x="4049775" y="1263259"/>
            <a:ext cx="4698749" cy="316682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805689" y="5688242"/>
            <a:ext cx="128016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65970" y="5683364"/>
            <a:ext cx="914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0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79287" y="1918270"/>
            <a:ext cx="3108960" cy="912561"/>
          </a:xfrm>
          <a:prstGeom prst="roundRect">
            <a:avLst/>
          </a:prstGeom>
          <a:noFill/>
          <a:ln w="28575">
            <a:solidFill>
              <a:srgbClr val="079C4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nào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trước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9287" y="3298474"/>
            <a:ext cx="3108960" cy="914400"/>
          </a:xfrm>
          <a:prstGeom prst="roundRect">
            <a:avLst/>
          </a:prstGeom>
          <a:noFill/>
          <a:ln w="28575">
            <a:solidFill>
              <a:srgbClr val="079C4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bước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lạc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nhà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9287" y="4680517"/>
            <a:ext cx="3108960" cy="914400"/>
          </a:xfrm>
          <a:prstGeom prst="roundRect">
            <a:avLst/>
          </a:prstGeom>
          <a:noFill/>
          <a:ln w="28575">
            <a:solidFill>
              <a:srgbClr val="079C4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bớt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xa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19245" y="1916431"/>
            <a:ext cx="3440316" cy="914400"/>
          </a:xfrm>
          <a:prstGeom prst="roundRect">
            <a:avLst/>
          </a:prstGeom>
          <a:noFill/>
          <a:ln w="28575">
            <a:solidFill>
              <a:srgbClr val="079C4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bạn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19245" y="3296634"/>
            <a:ext cx="3458425" cy="914400"/>
          </a:xfrm>
          <a:prstGeom prst="roundRect">
            <a:avLst/>
          </a:prstGeom>
          <a:noFill/>
          <a:ln w="28575">
            <a:solidFill>
              <a:srgbClr val="079C4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quen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37353" y="4676837"/>
            <a:ext cx="3440317" cy="914400"/>
          </a:xfrm>
          <a:prstGeom prst="roundRect">
            <a:avLst/>
          </a:prstGeom>
          <a:noFill/>
          <a:ln w="28575">
            <a:solidFill>
              <a:srgbClr val="079C4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5444" y="1001756"/>
            <a:ext cx="515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Khổ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khuyên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3778873" y="1945595"/>
            <a:ext cx="228600" cy="228600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775149" y="3332848"/>
            <a:ext cx="228600" cy="228600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3775149" y="4711257"/>
            <a:ext cx="228600" cy="228600"/>
          </a:xfrm>
          <a:prstGeom prst="ellipse">
            <a:avLst/>
          </a:prstGeom>
          <a:noFill/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cxnSp>
        <p:nvCxnSpPr>
          <p:cNvPr id="15" name="Straight Connector 14"/>
          <p:cNvCxnSpPr>
            <a:endCxn id="9" idx="1"/>
          </p:cNvCxnSpPr>
          <p:nvPr/>
        </p:nvCxnSpPr>
        <p:spPr>
          <a:xfrm>
            <a:off x="4097300" y="2374551"/>
            <a:ext cx="521945" cy="1379283"/>
          </a:xfrm>
          <a:prstGeom prst="line">
            <a:avLst/>
          </a:prstGeom>
          <a:ln w="28575">
            <a:solidFill>
              <a:srgbClr val="079C4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0" idx="1"/>
          </p:cNvCxnSpPr>
          <p:nvPr/>
        </p:nvCxnSpPr>
        <p:spPr>
          <a:xfrm>
            <a:off x="4097300" y="3755674"/>
            <a:ext cx="540053" cy="1378363"/>
          </a:xfrm>
          <a:prstGeom prst="line">
            <a:avLst/>
          </a:prstGeom>
          <a:ln w="28575">
            <a:solidFill>
              <a:srgbClr val="079C4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8" idx="1"/>
          </p:cNvCxnSpPr>
          <p:nvPr/>
        </p:nvCxnSpPr>
        <p:spPr>
          <a:xfrm flipV="1">
            <a:off x="4097300" y="2373631"/>
            <a:ext cx="521945" cy="2764086"/>
          </a:xfrm>
          <a:prstGeom prst="line">
            <a:avLst/>
          </a:prstGeom>
          <a:ln w="28575">
            <a:solidFill>
              <a:srgbClr val="079C4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5462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94911" y="1728150"/>
            <a:ext cx="3554178" cy="3401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nào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trước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bước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nhà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bạn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12000"/>
              </a:lnSpc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bớt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8805" y="172815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1.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36538" y="3361507"/>
            <a:ext cx="914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67609" y="2804367"/>
            <a:ext cx="914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24740" y="4998677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36538" y="3898327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5444" y="1017622"/>
            <a:ext cx="436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thuộc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lòng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khổ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1002232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1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66060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444" y="42324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444" y="906789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1508" y="1468649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 B, 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1508" y="2030509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 Cao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0482" t="23387" r="29397" b="33561"/>
          <a:stretch/>
        </p:blipFill>
        <p:spPr>
          <a:xfrm>
            <a:off x="2053248" y="2875403"/>
            <a:ext cx="5037505" cy="30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6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27774" y="944300"/>
            <a:ext cx="5167221" cy="18764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t="3012" r="4229"/>
          <a:stretch/>
        </p:blipFill>
        <p:spPr>
          <a:xfrm>
            <a:off x="5198009" y="890618"/>
            <a:ext cx="2670772" cy="1957950"/>
          </a:xfrm>
          <a:prstGeom prst="round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91837" y="3149306"/>
            <a:ext cx="4669280" cy="18764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4307" r="4532" b="4569"/>
          <a:stretch/>
        </p:blipFill>
        <p:spPr>
          <a:xfrm>
            <a:off x="5326495" y="3091659"/>
            <a:ext cx="2616452" cy="1991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1645" y="1323110"/>
            <a:ext cx="395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Vịt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con: “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Thưa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           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          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1837" y="3446796"/>
            <a:ext cx="4234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73463" y="3854996"/>
            <a:ext cx="972591" cy="3976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76172" y="1720227"/>
            <a:ext cx="880228" cy="3976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56851" y="381872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51614" y="3829742"/>
            <a:ext cx="3074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múa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hát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dục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65180" y="1748681"/>
            <a:ext cx="943202" cy="3976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91837" y="5323266"/>
            <a:ext cx="459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73967" y="1699521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Vịt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41797" y="1706341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bơi</a:t>
            </a:r>
            <a:r>
              <a:rPr lang="en-US" sz="2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lội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5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  <p:bldP spid="10" grpId="1"/>
      <p:bldP spid="11" grpId="0"/>
      <p:bldP spid="12" grpId="0" animBg="1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350</Words>
  <Application>Microsoft Office PowerPoint</Application>
  <PresentationFormat>On-screen Show (4:3)</PresentationFormat>
  <Paragraphs>90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38</cp:revision>
  <dcterms:created xsi:type="dcterms:W3CDTF">2019-11-28T06:49:08Z</dcterms:created>
  <dcterms:modified xsi:type="dcterms:W3CDTF">2025-05-09T08:49:02Z</dcterms:modified>
</cp:coreProperties>
</file>