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58" r:id="rId4"/>
    <p:sldId id="259" r:id="rId5"/>
    <p:sldId id="260" r:id="rId6"/>
    <p:sldId id="270" r:id="rId7"/>
    <p:sldId id="268" r:id="rId8"/>
    <p:sldId id="271" r:id="rId9"/>
    <p:sldId id="263" r:id="rId10"/>
    <p:sldId id="264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22B"/>
    <a:srgbClr val="FFD33D"/>
    <a:srgbClr val="00B050"/>
    <a:srgbClr val="079C42"/>
    <a:srgbClr val="1D90D0"/>
    <a:srgbClr val="DAA6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FE40-27C3-4067-9DC7-4B7213F978B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79F07-6BE8-4CE2-A208-F64A99EA0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6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Clip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B, C???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7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6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5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66060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444" y="42324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444" y="906789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1508" y="1468649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B, 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1508" y="2030509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Cao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482" t="23387" r="29397" b="33561"/>
          <a:stretch/>
        </p:blipFill>
        <p:spPr>
          <a:xfrm>
            <a:off x="2053248" y="2875403"/>
            <a:ext cx="5037505" cy="30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444" y="850998"/>
            <a:ext cx="7378574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Dựa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Vịt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ô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66060"/>
            <a:ext cx="714375" cy="7143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5444" y="42324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7774" y="944300"/>
            <a:ext cx="5167221" cy="1876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3012" r="4229"/>
          <a:stretch/>
        </p:blipFill>
        <p:spPr>
          <a:xfrm>
            <a:off x="5198009" y="890618"/>
            <a:ext cx="2670772" cy="1957950"/>
          </a:xfrm>
          <a:prstGeom prst="round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91837" y="3149306"/>
            <a:ext cx="4669280" cy="1876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4307" r="4532" b="4569"/>
          <a:stretch/>
        </p:blipFill>
        <p:spPr>
          <a:xfrm>
            <a:off x="5326495" y="3091659"/>
            <a:ext cx="2616452" cy="199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1645" y="1323110"/>
            <a:ext cx="39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Vịt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con: “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Thưa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      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     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837" y="3446796"/>
            <a:ext cx="423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73463" y="3854996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76172" y="1720227"/>
            <a:ext cx="880228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56851" y="381872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1614" y="3829742"/>
            <a:ext cx="3074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dục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5180" y="1748681"/>
            <a:ext cx="943202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1837" y="5323266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3967" y="1699521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Vịt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41797" y="1706341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bơi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lội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1"/>
      <p:bldP spid="11" grpId="0"/>
      <p:bldP spid="12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6606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444" y="42324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444" y="906788"/>
            <a:ext cx="829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1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spc="1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0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0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20C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739" y="3027141"/>
            <a:ext cx="654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342182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443" y="415941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443" y="881160"/>
            <a:ext cx="599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7" y="4020402"/>
            <a:ext cx="3276976" cy="2338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6570" r="6274" b="6179"/>
          <a:stretch/>
        </p:blipFill>
        <p:spPr>
          <a:xfrm>
            <a:off x="4737274" y="3775294"/>
            <a:ext cx="2869948" cy="2697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4" y="1455301"/>
            <a:ext cx="3259259" cy="267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25" y="1603704"/>
            <a:ext cx="2641033" cy="2416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8" y="5224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4165" r="5960" b="6989"/>
          <a:stretch/>
        </p:blipFill>
        <p:spPr>
          <a:xfrm>
            <a:off x="1029597" y="1464962"/>
            <a:ext cx="7084806" cy="4543518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096" y="735177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25074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nào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nhà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5975" y="3640900"/>
            <a:ext cx="28600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hoa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tốt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mát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ngày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tay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cởi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mở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7277" y="4609017"/>
            <a:ext cx="25715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có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bao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đâu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7915" y="6055567"/>
            <a:ext cx="3252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i="1" dirty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Hoàng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202" y="364090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2262" y="4609017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39 L 0.1908 -0.1451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460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4096" y="735177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25074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nào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nhà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5975" y="3640900"/>
            <a:ext cx="27350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hoa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tốt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mát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ngày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tay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cởi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mở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7277" y="4609017"/>
            <a:ext cx="25715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có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bao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đâu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897" y="6055567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Hoàng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202" y="364090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2262" y="4609017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14161" y="1977830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68923" y="4367945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84775" y="2982765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14742" y="5689751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176" r="6605" b="7214"/>
          <a:stretch/>
        </p:blipFill>
        <p:spPr>
          <a:xfrm>
            <a:off x="4049775" y="1263259"/>
            <a:ext cx="4698749" cy="316682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805689" y="5688242"/>
            <a:ext cx="12801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5970" y="5683364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79287" y="1918270"/>
            <a:ext cx="3108960" cy="912561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nào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9287" y="3298474"/>
            <a:ext cx="3108960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nhà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9287" y="4680517"/>
            <a:ext cx="3108960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9245" y="1916431"/>
            <a:ext cx="3440316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19245" y="3296634"/>
            <a:ext cx="3458425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quen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7353" y="4676837"/>
            <a:ext cx="3440317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444" y="1001756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khuyên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3778873" y="1945595"/>
            <a:ext cx="228600" cy="22860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775149" y="3332848"/>
            <a:ext cx="228600" cy="22860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3775149" y="4711257"/>
            <a:ext cx="228600" cy="22860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cxnSp>
        <p:nvCxnSpPr>
          <p:cNvPr id="15" name="Straight Connector 14"/>
          <p:cNvCxnSpPr>
            <a:endCxn id="9" idx="1"/>
          </p:cNvCxnSpPr>
          <p:nvPr/>
        </p:nvCxnSpPr>
        <p:spPr>
          <a:xfrm>
            <a:off x="4097300" y="2374551"/>
            <a:ext cx="521945" cy="1379283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4097300" y="3755674"/>
            <a:ext cx="540053" cy="1378363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1"/>
          </p:cNvCxnSpPr>
          <p:nvPr/>
        </p:nvCxnSpPr>
        <p:spPr>
          <a:xfrm flipV="1">
            <a:off x="4097300" y="2373631"/>
            <a:ext cx="521945" cy="2764086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5462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94911" y="1728150"/>
            <a:ext cx="3554178" cy="3401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nào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trước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bước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nhà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8805" y="172815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36538" y="3361507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67609" y="2804367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24740" y="4998677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6538" y="3898327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5444" y="1017622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thuộc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1002232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444" y="1017622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thuộc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2251225" y="1451189"/>
            <a:ext cx="1725934" cy="2834640"/>
          </a:xfrm>
          <a:prstGeom prst="round2SameRect">
            <a:avLst/>
          </a:prstGeom>
          <a:noFill/>
          <a:ln>
            <a:solidFill>
              <a:srgbClr val="5252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5304" y="2127151"/>
            <a:ext cx="2351926" cy="148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nào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…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trước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027" y="2127151"/>
            <a:ext cx="2611612" cy="148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nhà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…</a:t>
            </a:r>
          </a:p>
        </p:txBody>
      </p:sp>
      <p:sp>
        <p:nvSpPr>
          <p:cNvPr id="8" name="Round Same Side Corner Rectangle 7"/>
          <p:cNvSpPr/>
          <p:nvPr/>
        </p:nvSpPr>
        <p:spPr>
          <a:xfrm rot="5400000" flipH="1">
            <a:off x="5084725" y="1459101"/>
            <a:ext cx="1728216" cy="2834640"/>
          </a:xfrm>
          <a:prstGeom prst="round2SameRect">
            <a:avLst/>
          </a:prstGeom>
          <a:noFill/>
          <a:ln>
            <a:solidFill>
              <a:srgbClr val="5252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1002232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2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456</Words>
  <Application>Microsoft Office PowerPoint</Application>
  <PresentationFormat>On-screen Show (4:3)</PresentationFormat>
  <Paragraphs>109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37</cp:revision>
  <dcterms:created xsi:type="dcterms:W3CDTF">2019-11-28T06:49:08Z</dcterms:created>
  <dcterms:modified xsi:type="dcterms:W3CDTF">2025-05-09T08:28:54Z</dcterms:modified>
</cp:coreProperties>
</file>