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72" r:id="rId3"/>
    <p:sldId id="262" r:id="rId4"/>
    <p:sldId id="274" r:id="rId5"/>
    <p:sldId id="276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4F"/>
    <a:srgbClr val="0076C1"/>
    <a:srgbClr val="128ACE"/>
    <a:srgbClr val="1A90D0"/>
    <a:srgbClr val="C9E8A6"/>
    <a:srgbClr val="A9DA74"/>
    <a:srgbClr val="03CCE7"/>
    <a:srgbClr val="33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5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8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84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9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52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9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5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5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8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0"/>
            <a:ext cx="9144000" cy="6891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3"/>
            <a:ext cx="9144000" cy="6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72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613" y="997968"/>
            <a:ext cx="3072206" cy="1703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07" y="3892046"/>
            <a:ext cx="3261223" cy="17007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946" y="3892046"/>
            <a:ext cx="3201755" cy="17007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2199" y="2646458"/>
            <a:ext cx="3438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n-US" dirty="0">
                <a:latin typeface="Arial-SGK-TV" pitchFamily="2" charset="0"/>
                <a:cs typeface="Arial-SGK-TV" pitchFamily="2" charset="0"/>
              </a:rPr>
              <a:t>1.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thường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8426" y="2612961"/>
            <a:ext cx="3394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n-US" dirty="0">
                <a:latin typeface="Arial-SGK-TV" pitchFamily="2" charset="0"/>
                <a:cs typeface="Arial-SGK-TV" pitchFamily="2" charset="0"/>
              </a:rPr>
              <a:t>2.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chờ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mãi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tới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ốm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buồn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6027" y="5529459"/>
            <a:ext cx="3364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n-US" dirty="0">
                <a:latin typeface="Arial-SGK-TV" pitchFamily="2" charset="0"/>
                <a:cs typeface="Arial-SGK-TV" pitchFamily="2" charset="0"/>
              </a:rPr>
              <a:t>3.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xin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sang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thăm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món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quà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2734" y="5529459"/>
            <a:ext cx="3252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n-US" dirty="0">
                <a:latin typeface="Arial-SGK-TV" pitchFamily="2" charset="0"/>
                <a:cs typeface="Arial-SGK-TV" pitchFamily="2" charset="0"/>
              </a:rPr>
              <a:t>4.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hẳn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quà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xúc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ơn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408558" y="3840357"/>
            <a:ext cx="1340395" cy="826805"/>
          </a:xfrm>
          <a:custGeom>
            <a:avLst/>
            <a:gdLst>
              <a:gd name="connsiteX0" fmla="*/ 0 w 1316908"/>
              <a:gd name="connsiteY0" fmla="*/ 51304 h 307817"/>
              <a:gd name="connsiteX1" fmla="*/ 51304 w 1316908"/>
              <a:gd name="connsiteY1" fmla="*/ 0 h 307817"/>
              <a:gd name="connsiteX2" fmla="*/ 219485 w 1316908"/>
              <a:gd name="connsiteY2" fmla="*/ 0 h 307817"/>
              <a:gd name="connsiteX3" fmla="*/ 219485 w 1316908"/>
              <a:gd name="connsiteY3" fmla="*/ 0 h 307817"/>
              <a:gd name="connsiteX4" fmla="*/ 548712 w 1316908"/>
              <a:gd name="connsiteY4" fmla="*/ 0 h 307817"/>
              <a:gd name="connsiteX5" fmla="*/ 1265604 w 1316908"/>
              <a:gd name="connsiteY5" fmla="*/ 0 h 307817"/>
              <a:gd name="connsiteX6" fmla="*/ 1316908 w 1316908"/>
              <a:gd name="connsiteY6" fmla="*/ 51304 h 307817"/>
              <a:gd name="connsiteX7" fmla="*/ 1316908 w 1316908"/>
              <a:gd name="connsiteY7" fmla="*/ 179560 h 307817"/>
              <a:gd name="connsiteX8" fmla="*/ 1316908 w 1316908"/>
              <a:gd name="connsiteY8" fmla="*/ 179560 h 307817"/>
              <a:gd name="connsiteX9" fmla="*/ 1316908 w 1316908"/>
              <a:gd name="connsiteY9" fmla="*/ 256514 h 307817"/>
              <a:gd name="connsiteX10" fmla="*/ 1316908 w 1316908"/>
              <a:gd name="connsiteY10" fmla="*/ 256513 h 307817"/>
              <a:gd name="connsiteX11" fmla="*/ 1265604 w 1316908"/>
              <a:gd name="connsiteY11" fmla="*/ 307817 h 307817"/>
              <a:gd name="connsiteX12" fmla="*/ 548712 w 1316908"/>
              <a:gd name="connsiteY12" fmla="*/ 307817 h 307817"/>
              <a:gd name="connsiteX13" fmla="*/ 384103 w 1316908"/>
              <a:gd name="connsiteY13" fmla="*/ 346294 h 307817"/>
              <a:gd name="connsiteX14" fmla="*/ 219485 w 1316908"/>
              <a:gd name="connsiteY14" fmla="*/ 307817 h 307817"/>
              <a:gd name="connsiteX15" fmla="*/ 51304 w 1316908"/>
              <a:gd name="connsiteY15" fmla="*/ 307817 h 307817"/>
              <a:gd name="connsiteX16" fmla="*/ 0 w 1316908"/>
              <a:gd name="connsiteY16" fmla="*/ 256513 h 307817"/>
              <a:gd name="connsiteX17" fmla="*/ 0 w 1316908"/>
              <a:gd name="connsiteY17" fmla="*/ 256514 h 307817"/>
              <a:gd name="connsiteX18" fmla="*/ 0 w 1316908"/>
              <a:gd name="connsiteY18" fmla="*/ 179560 h 307817"/>
              <a:gd name="connsiteX19" fmla="*/ 0 w 1316908"/>
              <a:gd name="connsiteY19" fmla="*/ 179560 h 307817"/>
              <a:gd name="connsiteX20" fmla="*/ 0 w 1316908"/>
              <a:gd name="connsiteY20" fmla="*/ 51304 h 307817"/>
              <a:gd name="connsiteX0" fmla="*/ 0 w 1316908"/>
              <a:gd name="connsiteY0" fmla="*/ 51304 h 445882"/>
              <a:gd name="connsiteX1" fmla="*/ 51304 w 1316908"/>
              <a:gd name="connsiteY1" fmla="*/ 0 h 445882"/>
              <a:gd name="connsiteX2" fmla="*/ 219485 w 1316908"/>
              <a:gd name="connsiteY2" fmla="*/ 0 h 445882"/>
              <a:gd name="connsiteX3" fmla="*/ 219485 w 1316908"/>
              <a:gd name="connsiteY3" fmla="*/ 0 h 445882"/>
              <a:gd name="connsiteX4" fmla="*/ 548712 w 1316908"/>
              <a:gd name="connsiteY4" fmla="*/ 0 h 445882"/>
              <a:gd name="connsiteX5" fmla="*/ 1265604 w 1316908"/>
              <a:gd name="connsiteY5" fmla="*/ 0 h 445882"/>
              <a:gd name="connsiteX6" fmla="*/ 1316908 w 1316908"/>
              <a:gd name="connsiteY6" fmla="*/ 51304 h 445882"/>
              <a:gd name="connsiteX7" fmla="*/ 1316908 w 1316908"/>
              <a:gd name="connsiteY7" fmla="*/ 179560 h 445882"/>
              <a:gd name="connsiteX8" fmla="*/ 1316908 w 1316908"/>
              <a:gd name="connsiteY8" fmla="*/ 179560 h 445882"/>
              <a:gd name="connsiteX9" fmla="*/ 1316908 w 1316908"/>
              <a:gd name="connsiteY9" fmla="*/ 256514 h 445882"/>
              <a:gd name="connsiteX10" fmla="*/ 1316908 w 1316908"/>
              <a:gd name="connsiteY10" fmla="*/ 256513 h 445882"/>
              <a:gd name="connsiteX11" fmla="*/ 1265604 w 1316908"/>
              <a:gd name="connsiteY11" fmla="*/ 307817 h 445882"/>
              <a:gd name="connsiteX12" fmla="*/ 548712 w 1316908"/>
              <a:gd name="connsiteY12" fmla="*/ 307817 h 445882"/>
              <a:gd name="connsiteX13" fmla="*/ 402210 w 1316908"/>
              <a:gd name="connsiteY13" fmla="*/ 445882 h 445882"/>
              <a:gd name="connsiteX14" fmla="*/ 219485 w 1316908"/>
              <a:gd name="connsiteY14" fmla="*/ 307817 h 445882"/>
              <a:gd name="connsiteX15" fmla="*/ 51304 w 1316908"/>
              <a:gd name="connsiteY15" fmla="*/ 307817 h 445882"/>
              <a:gd name="connsiteX16" fmla="*/ 0 w 1316908"/>
              <a:gd name="connsiteY16" fmla="*/ 256513 h 445882"/>
              <a:gd name="connsiteX17" fmla="*/ 0 w 1316908"/>
              <a:gd name="connsiteY17" fmla="*/ 256514 h 445882"/>
              <a:gd name="connsiteX18" fmla="*/ 0 w 1316908"/>
              <a:gd name="connsiteY18" fmla="*/ 179560 h 445882"/>
              <a:gd name="connsiteX19" fmla="*/ 0 w 1316908"/>
              <a:gd name="connsiteY19" fmla="*/ 179560 h 445882"/>
              <a:gd name="connsiteX20" fmla="*/ 0 w 1316908"/>
              <a:gd name="connsiteY20" fmla="*/ 51304 h 445882"/>
              <a:gd name="connsiteX0" fmla="*/ 0 w 1316908"/>
              <a:gd name="connsiteY0" fmla="*/ 51304 h 445882"/>
              <a:gd name="connsiteX1" fmla="*/ 51304 w 1316908"/>
              <a:gd name="connsiteY1" fmla="*/ 0 h 445882"/>
              <a:gd name="connsiteX2" fmla="*/ 219485 w 1316908"/>
              <a:gd name="connsiteY2" fmla="*/ 0 h 445882"/>
              <a:gd name="connsiteX3" fmla="*/ 219485 w 1316908"/>
              <a:gd name="connsiteY3" fmla="*/ 0 h 445882"/>
              <a:gd name="connsiteX4" fmla="*/ 548712 w 1316908"/>
              <a:gd name="connsiteY4" fmla="*/ 0 h 445882"/>
              <a:gd name="connsiteX5" fmla="*/ 1265604 w 1316908"/>
              <a:gd name="connsiteY5" fmla="*/ 0 h 445882"/>
              <a:gd name="connsiteX6" fmla="*/ 1316908 w 1316908"/>
              <a:gd name="connsiteY6" fmla="*/ 51304 h 445882"/>
              <a:gd name="connsiteX7" fmla="*/ 1316908 w 1316908"/>
              <a:gd name="connsiteY7" fmla="*/ 179560 h 445882"/>
              <a:gd name="connsiteX8" fmla="*/ 1316908 w 1316908"/>
              <a:gd name="connsiteY8" fmla="*/ 179560 h 445882"/>
              <a:gd name="connsiteX9" fmla="*/ 1316908 w 1316908"/>
              <a:gd name="connsiteY9" fmla="*/ 256514 h 445882"/>
              <a:gd name="connsiteX10" fmla="*/ 1316908 w 1316908"/>
              <a:gd name="connsiteY10" fmla="*/ 256513 h 445882"/>
              <a:gd name="connsiteX11" fmla="*/ 1265604 w 1316908"/>
              <a:gd name="connsiteY11" fmla="*/ 307817 h 445882"/>
              <a:gd name="connsiteX12" fmla="*/ 322375 w 1316908"/>
              <a:gd name="connsiteY12" fmla="*/ 307817 h 445882"/>
              <a:gd name="connsiteX13" fmla="*/ 402210 w 1316908"/>
              <a:gd name="connsiteY13" fmla="*/ 445882 h 445882"/>
              <a:gd name="connsiteX14" fmla="*/ 219485 w 1316908"/>
              <a:gd name="connsiteY14" fmla="*/ 307817 h 445882"/>
              <a:gd name="connsiteX15" fmla="*/ 51304 w 1316908"/>
              <a:gd name="connsiteY15" fmla="*/ 307817 h 445882"/>
              <a:gd name="connsiteX16" fmla="*/ 0 w 1316908"/>
              <a:gd name="connsiteY16" fmla="*/ 256513 h 445882"/>
              <a:gd name="connsiteX17" fmla="*/ 0 w 1316908"/>
              <a:gd name="connsiteY17" fmla="*/ 256514 h 445882"/>
              <a:gd name="connsiteX18" fmla="*/ 0 w 1316908"/>
              <a:gd name="connsiteY18" fmla="*/ 179560 h 445882"/>
              <a:gd name="connsiteX19" fmla="*/ 0 w 1316908"/>
              <a:gd name="connsiteY19" fmla="*/ 179560 h 445882"/>
              <a:gd name="connsiteX20" fmla="*/ 0 w 1316908"/>
              <a:gd name="connsiteY20" fmla="*/ 51304 h 445882"/>
              <a:gd name="connsiteX0" fmla="*/ 0 w 1316908"/>
              <a:gd name="connsiteY0" fmla="*/ 51304 h 441052"/>
              <a:gd name="connsiteX1" fmla="*/ 51304 w 1316908"/>
              <a:gd name="connsiteY1" fmla="*/ 0 h 441052"/>
              <a:gd name="connsiteX2" fmla="*/ 219485 w 1316908"/>
              <a:gd name="connsiteY2" fmla="*/ 0 h 441052"/>
              <a:gd name="connsiteX3" fmla="*/ 219485 w 1316908"/>
              <a:gd name="connsiteY3" fmla="*/ 0 h 441052"/>
              <a:gd name="connsiteX4" fmla="*/ 548712 w 1316908"/>
              <a:gd name="connsiteY4" fmla="*/ 0 h 441052"/>
              <a:gd name="connsiteX5" fmla="*/ 1265604 w 1316908"/>
              <a:gd name="connsiteY5" fmla="*/ 0 h 441052"/>
              <a:gd name="connsiteX6" fmla="*/ 1316908 w 1316908"/>
              <a:gd name="connsiteY6" fmla="*/ 51304 h 441052"/>
              <a:gd name="connsiteX7" fmla="*/ 1316908 w 1316908"/>
              <a:gd name="connsiteY7" fmla="*/ 179560 h 441052"/>
              <a:gd name="connsiteX8" fmla="*/ 1316908 w 1316908"/>
              <a:gd name="connsiteY8" fmla="*/ 179560 h 441052"/>
              <a:gd name="connsiteX9" fmla="*/ 1316908 w 1316908"/>
              <a:gd name="connsiteY9" fmla="*/ 256514 h 441052"/>
              <a:gd name="connsiteX10" fmla="*/ 1316908 w 1316908"/>
              <a:gd name="connsiteY10" fmla="*/ 256513 h 441052"/>
              <a:gd name="connsiteX11" fmla="*/ 1265604 w 1316908"/>
              <a:gd name="connsiteY11" fmla="*/ 307817 h 441052"/>
              <a:gd name="connsiteX12" fmla="*/ 322375 w 1316908"/>
              <a:gd name="connsiteY12" fmla="*/ 307817 h 441052"/>
              <a:gd name="connsiteX13" fmla="*/ 766897 w 1316908"/>
              <a:gd name="connsiteY13" fmla="*/ 441052 h 441052"/>
              <a:gd name="connsiteX14" fmla="*/ 219485 w 1316908"/>
              <a:gd name="connsiteY14" fmla="*/ 307817 h 441052"/>
              <a:gd name="connsiteX15" fmla="*/ 51304 w 1316908"/>
              <a:gd name="connsiteY15" fmla="*/ 307817 h 441052"/>
              <a:gd name="connsiteX16" fmla="*/ 0 w 1316908"/>
              <a:gd name="connsiteY16" fmla="*/ 256513 h 441052"/>
              <a:gd name="connsiteX17" fmla="*/ 0 w 1316908"/>
              <a:gd name="connsiteY17" fmla="*/ 256514 h 441052"/>
              <a:gd name="connsiteX18" fmla="*/ 0 w 1316908"/>
              <a:gd name="connsiteY18" fmla="*/ 179560 h 441052"/>
              <a:gd name="connsiteX19" fmla="*/ 0 w 1316908"/>
              <a:gd name="connsiteY19" fmla="*/ 179560 h 441052"/>
              <a:gd name="connsiteX20" fmla="*/ 0 w 1316908"/>
              <a:gd name="connsiteY20" fmla="*/ 51304 h 441052"/>
              <a:gd name="connsiteX0" fmla="*/ 0 w 1316908"/>
              <a:gd name="connsiteY0" fmla="*/ 51304 h 441052"/>
              <a:gd name="connsiteX1" fmla="*/ 51304 w 1316908"/>
              <a:gd name="connsiteY1" fmla="*/ 0 h 441052"/>
              <a:gd name="connsiteX2" fmla="*/ 219485 w 1316908"/>
              <a:gd name="connsiteY2" fmla="*/ 0 h 441052"/>
              <a:gd name="connsiteX3" fmla="*/ 219485 w 1316908"/>
              <a:gd name="connsiteY3" fmla="*/ 0 h 441052"/>
              <a:gd name="connsiteX4" fmla="*/ 548712 w 1316908"/>
              <a:gd name="connsiteY4" fmla="*/ 0 h 441052"/>
              <a:gd name="connsiteX5" fmla="*/ 1265604 w 1316908"/>
              <a:gd name="connsiteY5" fmla="*/ 0 h 441052"/>
              <a:gd name="connsiteX6" fmla="*/ 1316908 w 1316908"/>
              <a:gd name="connsiteY6" fmla="*/ 51304 h 441052"/>
              <a:gd name="connsiteX7" fmla="*/ 1316908 w 1316908"/>
              <a:gd name="connsiteY7" fmla="*/ 179560 h 441052"/>
              <a:gd name="connsiteX8" fmla="*/ 1316908 w 1316908"/>
              <a:gd name="connsiteY8" fmla="*/ 179560 h 441052"/>
              <a:gd name="connsiteX9" fmla="*/ 1316908 w 1316908"/>
              <a:gd name="connsiteY9" fmla="*/ 256514 h 441052"/>
              <a:gd name="connsiteX10" fmla="*/ 1316908 w 1316908"/>
              <a:gd name="connsiteY10" fmla="*/ 256513 h 441052"/>
              <a:gd name="connsiteX11" fmla="*/ 1265604 w 1316908"/>
              <a:gd name="connsiteY11" fmla="*/ 307817 h 441052"/>
              <a:gd name="connsiteX12" fmla="*/ 607010 w 1316908"/>
              <a:gd name="connsiteY12" fmla="*/ 302988 h 441052"/>
              <a:gd name="connsiteX13" fmla="*/ 766897 w 1316908"/>
              <a:gd name="connsiteY13" fmla="*/ 441052 h 441052"/>
              <a:gd name="connsiteX14" fmla="*/ 219485 w 1316908"/>
              <a:gd name="connsiteY14" fmla="*/ 307817 h 441052"/>
              <a:gd name="connsiteX15" fmla="*/ 51304 w 1316908"/>
              <a:gd name="connsiteY15" fmla="*/ 307817 h 441052"/>
              <a:gd name="connsiteX16" fmla="*/ 0 w 1316908"/>
              <a:gd name="connsiteY16" fmla="*/ 256513 h 441052"/>
              <a:gd name="connsiteX17" fmla="*/ 0 w 1316908"/>
              <a:gd name="connsiteY17" fmla="*/ 256514 h 441052"/>
              <a:gd name="connsiteX18" fmla="*/ 0 w 1316908"/>
              <a:gd name="connsiteY18" fmla="*/ 179560 h 441052"/>
              <a:gd name="connsiteX19" fmla="*/ 0 w 1316908"/>
              <a:gd name="connsiteY19" fmla="*/ 179560 h 441052"/>
              <a:gd name="connsiteX20" fmla="*/ 0 w 1316908"/>
              <a:gd name="connsiteY20" fmla="*/ 51304 h 441052"/>
              <a:gd name="connsiteX0" fmla="*/ 0 w 1316908"/>
              <a:gd name="connsiteY0" fmla="*/ 51304 h 441052"/>
              <a:gd name="connsiteX1" fmla="*/ 51304 w 1316908"/>
              <a:gd name="connsiteY1" fmla="*/ 0 h 441052"/>
              <a:gd name="connsiteX2" fmla="*/ 219485 w 1316908"/>
              <a:gd name="connsiteY2" fmla="*/ 0 h 441052"/>
              <a:gd name="connsiteX3" fmla="*/ 219485 w 1316908"/>
              <a:gd name="connsiteY3" fmla="*/ 0 h 441052"/>
              <a:gd name="connsiteX4" fmla="*/ 548712 w 1316908"/>
              <a:gd name="connsiteY4" fmla="*/ 0 h 441052"/>
              <a:gd name="connsiteX5" fmla="*/ 1265604 w 1316908"/>
              <a:gd name="connsiteY5" fmla="*/ 0 h 441052"/>
              <a:gd name="connsiteX6" fmla="*/ 1316908 w 1316908"/>
              <a:gd name="connsiteY6" fmla="*/ 51304 h 441052"/>
              <a:gd name="connsiteX7" fmla="*/ 1316908 w 1316908"/>
              <a:gd name="connsiteY7" fmla="*/ 179560 h 441052"/>
              <a:gd name="connsiteX8" fmla="*/ 1316908 w 1316908"/>
              <a:gd name="connsiteY8" fmla="*/ 179560 h 441052"/>
              <a:gd name="connsiteX9" fmla="*/ 1316908 w 1316908"/>
              <a:gd name="connsiteY9" fmla="*/ 256514 h 441052"/>
              <a:gd name="connsiteX10" fmla="*/ 1316908 w 1316908"/>
              <a:gd name="connsiteY10" fmla="*/ 256513 h 441052"/>
              <a:gd name="connsiteX11" fmla="*/ 1265604 w 1316908"/>
              <a:gd name="connsiteY11" fmla="*/ 307817 h 441052"/>
              <a:gd name="connsiteX12" fmla="*/ 607010 w 1316908"/>
              <a:gd name="connsiteY12" fmla="*/ 302988 h 441052"/>
              <a:gd name="connsiteX13" fmla="*/ 766897 w 1316908"/>
              <a:gd name="connsiteY13" fmla="*/ 441052 h 441052"/>
              <a:gd name="connsiteX14" fmla="*/ 468541 w 1316908"/>
              <a:gd name="connsiteY14" fmla="*/ 307817 h 441052"/>
              <a:gd name="connsiteX15" fmla="*/ 51304 w 1316908"/>
              <a:gd name="connsiteY15" fmla="*/ 307817 h 441052"/>
              <a:gd name="connsiteX16" fmla="*/ 0 w 1316908"/>
              <a:gd name="connsiteY16" fmla="*/ 256513 h 441052"/>
              <a:gd name="connsiteX17" fmla="*/ 0 w 1316908"/>
              <a:gd name="connsiteY17" fmla="*/ 256514 h 441052"/>
              <a:gd name="connsiteX18" fmla="*/ 0 w 1316908"/>
              <a:gd name="connsiteY18" fmla="*/ 179560 h 441052"/>
              <a:gd name="connsiteX19" fmla="*/ 0 w 1316908"/>
              <a:gd name="connsiteY19" fmla="*/ 179560 h 441052"/>
              <a:gd name="connsiteX20" fmla="*/ 0 w 1316908"/>
              <a:gd name="connsiteY20" fmla="*/ 51304 h 44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16908" h="441052">
                <a:moveTo>
                  <a:pt x="0" y="51304"/>
                </a:moveTo>
                <a:cubicBezTo>
                  <a:pt x="0" y="22970"/>
                  <a:pt x="22970" y="0"/>
                  <a:pt x="51304" y="0"/>
                </a:cubicBezTo>
                <a:lnTo>
                  <a:pt x="219485" y="0"/>
                </a:lnTo>
                <a:lnTo>
                  <a:pt x="219485" y="0"/>
                </a:lnTo>
                <a:lnTo>
                  <a:pt x="548712" y="0"/>
                </a:lnTo>
                <a:lnTo>
                  <a:pt x="1265604" y="0"/>
                </a:lnTo>
                <a:cubicBezTo>
                  <a:pt x="1293938" y="0"/>
                  <a:pt x="1316908" y="22970"/>
                  <a:pt x="1316908" y="51304"/>
                </a:cubicBezTo>
                <a:lnTo>
                  <a:pt x="1316908" y="179560"/>
                </a:lnTo>
                <a:lnTo>
                  <a:pt x="1316908" y="179560"/>
                </a:lnTo>
                <a:lnTo>
                  <a:pt x="1316908" y="256514"/>
                </a:lnTo>
                <a:lnTo>
                  <a:pt x="1316908" y="256513"/>
                </a:lnTo>
                <a:cubicBezTo>
                  <a:pt x="1316908" y="284847"/>
                  <a:pt x="1293938" y="307817"/>
                  <a:pt x="1265604" y="307817"/>
                </a:cubicBezTo>
                <a:lnTo>
                  <a:pt x="607010" y="302988"/>
                </a:lnTo>
                <a:lnTo>
                  <a:pt x="766897" y="441052"/>
                </a:lnTo>
                <a:lnTo>
                  <a:pt x="468541" y="307817"/>
                </a:lnTo>
                <a:lnTo>
                  <a:pt x="51304" y="307817"/>
                </a:lnTo>
                <a:cubicBezTo>
                  <a:pt x="22970" y="307817"/>
                  <a:pt x="0" y="284847"/>
                  <a:pt x="0" y="256513"/>
                </a:cubicBezTo>
                <a:lnTo>
                  <a:pt x="0" y="256514"/>
                </a:lnTo>
                <a:lnTo>
                  <a:pt x="0" y="179560"/>
                </a:lnTo>
                <a:lnTo>
                  <a:pt x="0" y="179560"/>
                </a:lnTo>
                <a:lnTo>
                  <a:pt x="0" y="51304"/>
                </a:lnTo>
                <a:close/>
              </a:path>
            </a:pathLst>
          </a:custGeom>
          <a:solidFill>
            <a:srgbClr val="C9E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08559" y="3840357"/>
            <a:ext cx="1407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>
                <a:latin typeface="Arial-SGK-TV" pitchFamily="2" charset="0"/>
                <a:cs typeface="Arial-SGK-TV" pitchFamily="2" charset="0"/>
              </a:rPr>
              <a:t>Ôi</a:t>
            </a:r>
            <a:r>
              <a:rPr lang="en-US" sz="16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600" i="1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16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600" i="1" dirty="0" err="1">
                <a:latin typeface="Arial-SGK-TV" pitchFamily="2" charset="0"/>
                <a:cs typeface="Arial-SGK-TV" pitchFamily="2" charset="0"/>
              </a:rPr>
              <a:t>quá</a:t>
            </a:r>
            <a:r>
              <a:rPr lang="en-US" sz="1600" i="1" dirty="0">
                <a:latin typeface="Arial-SGK-TV" pitchFamily="2" charset="0"/>
                <a:cs typeface="Arial-SGK-TV" pitchFamily="2" charset="0"/>
              </a:rPr>
              <a:t>!</a:t>
            </a:r>
          </a:p>
          <a:p>
            <a:r>
              <a:rPr lang="en-US" sz="1600" i="1" dirty="0" err="1"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16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600" i="1" dirty="0" err="1">
                <a:latin typeface="Arial-SGK-TV" pitchFamily="2" charset="0"/>
                <a:cs typeface="Arial-SGK-TV" pitchFamily="2" charset="0"/>
              </a:rPr>
              <a:t>ơn</a:t>
            </a:r>
            <a:r>
              <a:rPr lang="en-US" sz="16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600" i="1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sz="1600" i="1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20219" y="402187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2400" b="1" i="1" dirty="0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bạn</a:t>
            </a:r>
            <a:endParaRPr lang="en-US" sz="2400" b="1" i="1" dirty="0">
              <a:solidFill>
                <a:srgbClr val="128ACE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" t="2331" r="3542" b="2901"/>
          <a:stretch/>
        </p:blipFill>
        <p:spPr>
          <a:xfrm>
            <a:off x="1179465" y="977360"/>
            <a:ext cx="2984198" cy="170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8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9" grpId="0" animBg="1"/>
      <p:bldP spid="14" grpId="0"/>
      <p:bldP spid="1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401" y="997968"/>
            <a:ext cx="3072206" cy="1703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07" y="3892046"/>
            <a:ext cx="3261223" cy="17007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34" y="3892046"/>
            <a:ext cx="3201755" cy="17007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4939" y="2646459"/>
            <a:ext cx="3585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n-US" dirty="0">
                <a:latin typeface="Arial-SGK-TV" pitchFamily="2" charset="0"/>
                <a:cs typeface="Arial-SGK-TV" pitchFamily="2" charset="0"/>
              </a:rPr>
              <a:t>1. </a:t>
            </a:r>
            <a:r>
              <a:rPr lang="en-US" spc="-100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pc="-1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pc="-100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pc="-1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pc="-100" dirty="0" err="1"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pc="-1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pc="-100" dirty="0" err="1"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pc="-100" dirty="0" err="1"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pc="-100" dirty="0" err="1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pc="-100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pc="-1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pc="-100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pc="-1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pc="-100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thường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8426" y="2612961"/>
            <a:ext cx="3394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n-US" dirty="0">
                <a:latin typeface="Arial-SGK-TV" pitchFamily="2" charset="0"/>
                <a:cs typeface="Arial-SGK-TV" pitchFamily="2" charset="0"/>
              </a:rPr>
              <a:t>2.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chờ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mãi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tới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ốm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buồn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6027" y="5529459"/>
            <a:ext cx="3364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n-US" dirty="0">
                <a:latin typeface="Arial-SGK-TV" pitchFamily="2" charset="0"/>
                <a:cs typeface="Arial-SGK-TV" pitchFamily="2" charset="0"/>
              </a:rPr>
              <a:t>3.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xin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sang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thăm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món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quà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2734" y="5529459"/>
            <a:ext cx="3252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n-US" dirty="0">
                <a:latin typeface="Arial-SGK-TV" pitchFamily="2" charset="0"/>
                <a:cs typeface="Arial-SGK-TV" pitchFamily="2" charset="0"/>
              </a:rPr>
              <a:t>4.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hẳn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quà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xúc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ơn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408558" y="3840357"/>
            <a:ext cx="1340395" cy="826805"/>
          </a:xfrm>
          <a:custGeom>
            <a:avLst/>
            <a:gdLst>
              <a:gd name="connsiteX0" fmla="*/ 0 w 1316908"/>
              <a:gd name="connsiteY0" fmla="*/ 51304 h 307817"/>
              <a:gd name="connsiteX1" fmla="*/ 51304 w 1316908"/>
              <a:gd name="connsiteY1" fmla="*/ 0 h 307817"/>
              <a:gd name="connsiteX2" fmla="*/ 219485 w 1316908"/>
              <a:gd name="connsiteY2" fmla="*/ 0 h 307817"/>
              <a:gd name="connsiteX3" fmla="*/ 219485 w 1316908"/>
              <a:gd name="connsiteY3" fmla="*/ 0 h 307817"/>
              <a:gd name="connsiteX4" fmla="*/ 548712 w 1316908"/>
              <a:gd name="connsiteY4" fmla="*/ 0 h 307817"/>
              <a:gd name="connsiteX5" fmla="*/ 1265604 w 1316908"/>
              <a:gd name="connsiteY5" fmla="*/ 0 h 307817"/>
              <a:gd name="connsiteX6" fmla="*/ 1316908 w 1316908"/>
              <a:gd name="connsiteY6" fmla="*/ 51304 h 307817"/>
              <a:gd name="connsiteX7" fmla="*/ 1316908 w 1316908"/>
              <a:gd name="connsiteY7" fmla="*/ 179560 h 307817"/>
              <a:gd name="connsiteX8" fmla="*/ 1316908 w 1316908"/>
              <a:gd name="connsiteY8" fmla="*/ 179560 h 307817"/>
              <a:gd name="connsiteX9" fmla="*/ 1316908 w 1316908"/>
              <a:gd name="connsiteY9" fmla="*/ 256514 h 307817"/>
              <a:gd name="connsiteX10" fmla="*/ 1316908 w 1316908"/>
              <a:gd name="connsiteY10" fmla="*/ 256513 h 307817"/>
              <a:gd name="connsiteX11" fmla="*/ 1265604 w 1316908"/>
              <a:gd name="connsiteY11" fmla="*/ 307817 h 307817"/>
              <a:gd name="connsiteX12" fmla="*/ 548712 w 1316908"/>
              <a:gd name="connsiteY12" fmla="*/ 307817 h 307817"/>
              <a:gd name="connsiteX13" fmla="*/ 384103 w 1316908"/>
              <a:gd name="connsiteY13" fmla="*/ 346294 h 307817"/>
              <a:gd name="connsiteX14" fmla="*/ 219485 w 1316908"/>
              <a:gd name="connsiteY14" fmla="*/ 307817 h 307817"/>
              <a:gd name="connsiteX15" fmla="*/ 51304 w 1316908"/>
              <a:gd name="connsiteY15" fmla="*/ 307817 h 307817"/>
              <a:gd name="connsiteX16" fmla="*/ 0 w 1316908"/>
              <a:gd name="connsiteY16" fmla="*/ 256513 h 307817"/>
              <a:gd name="connsiteX17" fmla="*/ 0 w 1316908"/>
              <a:gd name="connsiteY17" fmla="*/ 256514 h 307817"/>
              <a:gd name="connsiteX18" fmla="*/ 0 w 1316908"/>
              <a:gd name="connsiteY18" fmla="*/ 179560 h 307817"/>
              <a:gd name="connsiteX19" fmla="*/ 0 w 1316908"/>
              <a:gd name="connsiteY19" fmla="*/ 179560 h 307817"/>
              <a:gd name="connsiteX20" fmla="*/ 0 w 1316908"/>
              <a:gd name="connsiteY20" fmla="*/ 51304 h 307817"/>
              <a:gd name="connsiteX0" fmla="*/ 0 w 1316908"/>
              <a:gd name="connsiteY0" fmla="*/ 51304 h 445882"/>
              <a:gd name="connsiteX1" fmla="*/ 51304 w 1316908"/>
              <a:gd name="connsiteY1" fmla="*/ 0 h 445882"/>
              <a:gd name="connsiteX2" fmla="*/ 219485 w 1316908"/>
              <a:gd name="connsiteY2" fmla="*/ 0 h 445882"/>
              <a:gd name="connsiteX3" fmla="*/ 219485 w 1316908"/>
              <a:gd name="connsiteY3" fmla="*/ 0 h 445882"/>
              <a:gd name="connsiteX4" fmla="*/ 548712 w 1316908"/>
              <a:gd name="connsiteY4" fmla="*/ 0 h 445882"/>
              <a:gd name="connsiteX5" fmla="*/ 1265604 w 1316908"/>
              <a:gd name="connsiteY5" fmla="*/ 0 h 445882"/>
              <a:gd name="connsiteX6" fmla="*/ 1316908 w 1316908"/>
              <a:gd name="connsiteY6" fmla="*/ 51304 h 445882"/>
              <a:gd name="connsiteX7" fmla="*/ 1316908 w 1316908"/>
              <a:gd name="connsiteY7" fmla="*/ 179560 h 445882"/>
              <a:gd name="connsiteX8" fmla="*/ 1316908 w 1316908"/>
              <a:gd name="connsiteY8" fmla="*/ 179560 h 445882"/>
              <a:gd name="connsiteX9" fmla="*/ 1316908 w 1316908"/>
              <a:gd name="connsiteY9" fmla="*/ 256514 h 445882"/>
              <a:gd name="connsiteX10" fmla="*/ 1316908 w 1316908"/>
              <a:gd name="connsiteY10" fmla="*/ 256513 h 445882"/>
              <a:gd name="connsiteX11" fmla="*/ 1265604 w 1316908"/>
              <a:gd name="connsiteY11" fmla="*/ 307817 h 445882"/>
              <a:gd name="connsiteX12" fmla="*/ 548712 w 1316908"/>
              <a:gd name="connsiteY12" fmla="*/ 307817 h 445882"/>
              <a:gd name="connsiteX13" fmla="*/ 402210 w 1316908"/>
              <a:gd name="connsiteY13" fmla="*/ 445882 h 445882"/>
              <a:gd name="connsiteX14" fmla="*/ 219485 w 1316908"/>
              <a:gd name="connsiteY14" fmla="*/ 307817 h 445882"/>
              <a:gd name="connsiteX15" fmla="*/ 51304 w 1316908"/>
              <a:gd name="connsiteY15" fmla="*/ 307817 h 445882"/>
              <a:gd name="connsiteX16" fmla="*/ 0 w 1316908"/>
              <a:gd name="connsiteY16" fmla="*/ 256513 h 445882"/>
              <a:gd name="connsiteX17" fmla="*/ 0 w 1316908"/>
              <a:gd name="connsiteY17" fmla="*/ 256514 h 445882"/>
              <a:gd name="connsiteX18" fmla="*/ 0 w 1316908"/>
              <a:gd name="connsiteY18" fmla="*/ 179560 h 445882"/>
              <a:gd name="connsiteX19" fmla="*/ 0 w 1316908"/>
              <a:gd name="connsiteY19" fmla="*/ 179560 h 445882"/>
              <a:gd name="connsiteX20" fmla="*/ 0 w 1316908"/>
              <a:gd name="connsiteY20" fmla="*/ 51304 h 445882"/>
              <a:gd name="connsiteX0" fmla="*/ 0 w 1316908"/>
              <a:gd name="connsiteY0" fmla="*/ 51304 h 445882"/>
              <a:gd name="connsiteX1" fmla="*/ 51304 w 1316908"/>
              <a:gd name="connsiteY1" fmla="*/ 0 h 445882"/>
              <a:gd name="connsiteX2" fmla="*/ 219485 w 1316908"/>
              <a:gd name="connsiteY2" fmla="*/ 0 h 445882"/>
              <a:gd name="connsiteX3" fmla="*/ 219485 w 1316908"/>
              <a:gd name="connsiteY3" fmla="*/ 0 h 445882"/>
              <a:gd name="connsiteX4" fmla="*/ 548712 w 1316908"/>
              <a:gd name="connsiteY4" fmla="*/ 0 h 445882"/>
              <a:gd name="connsiteX5" fmla="*/ 1265604 w 1316908"/>
              <a:gd name="connsiteY5" fmla="*/ 0 h 445882"/>
              <a:gd name="connsiteX6" fmla="*/ 1316908 w 1316908"/>
              <a:gd name="connsiteY6" fmla="*/ 51304 h 445882"/>
              <a:gd name="connsiteX7" fmla="*/ 1316908 w 1316908"/>
              <a:gd name="connsiteY7" fmla="*/ 179560 h 445882"/>
              <a:gd name="connsiteX8" fmla="*/ 1316908 w 1316908"/>
              <a:gd name="connsiteY8" fmla="*/ 179560 h 445882"/>
              <a:gd name="connsiteX9" fmla="*/ 1316908 w 1316908"/>
              <a:gd name="connsiteY9" fmla="*/ 256514 h 445882"/>
              <a:gd name="connsiteX10" fmla="*/ 1316908 w 1316908"/>
              <a:gd name="connsiteY10" fmla="*/ 256513 h 445882"/>
              <a:gd name="connsiteX11" fmla="*/ 1265604 w 1316908"/>
              <a:gd name="connsiteY11" fmla="*/ 307817 h 445882"/>
              <a:gd name="connsiteX12" fmla="*/ 322375 w 1316908"/>
              <a:gd name="connsiteY12" fmla="*/ 307817 h 445882"/>
              <a:gd name="connsiteX13" fmla="*/ 402210 w 1316908"/>
              <a:gd name="connsiteY13" fmla="*/ 445882 h 445882"/>
              <a:gd name="connsiteX14" fmla="*/ 219485 w 1316908"/>
              <a:gd name="connsiteY14" fmla="*/ 307817 h 445882"/>
              <a:gd name="connsiteX15" fmla="*/ 51304 w 1316908"/>
              <a:gd name="connsiteY15" fmla="*/ 307817 h 445882"/>
              <a:gd name="connsiteX16" fmla="*/ 0 w 1316908"/>
              <a:gd name="connsiteY16" fmla="*/ 256513 h 445882"/>
              <a:gd name="connsiteX17" fmla="*/ 0 w 1316908"/>
              <a:gd name="connsiteY17" fmla="*/ 256514 h 445882"/>
              <a:gd name="connsiteX18" fmla="*/ 0 w 1316908"/>
              <a:gd name="connsiteY18" fmla="*/ 179560 h 445882"/>
              <a:gd name="connsiteX19" fmla="*/ 0 w 1316908"/>
              <a:gd name="connsiteY19" fmla="*/ 179560 h 445882"/>
              <a:gd name="connsiteX20" fmla="*/ 0 w 1316908"/>
              <a:gd name="connsiteY20" fmla="*/ 51304 h 445882"/>
              <a:gd name="connsiteX0" fmla="*/ 0 w 1316908"/>
              <a:gd name="connsiteY0" fmla="*/ 51304 h 441052"/>
              <a:gd name="connsiteX1" fmla="*/ 51304 w 1316908"/>
              <a:gd name="connsiteY1" fmla="*/ 0 h 441052"/>
              <a:gd name="connsiteX2" fmla="*/ 219485 w 1316908"/>
              <a:gd name="connsiteY2" fmla="*/ 0 h 441052"/>
              <a:gd name="connsiteX3" fmla="*/ 219485 w 1316908"/>
              <a:gd name="connsiteY3" fmla="*/ 0 h 441052"/>
              <a:gd name="connsiteX4" fmla="*/ 548712 w 1316908"/>
              <a:gd name="connsiteY4" fmla="*/ 0 h 441052"/>
              <a:gd name="connsiteX5" fmla="*/ 1265604 w 1316908"/>
              <a:gd name="connsiteY5" fmla="*/ 0 h 441052"/>
              <a:gd name="connsiteX6" fmla="*/ 1316908 w 1316908"/>
              <a:gd name="connsiteY6" fmla="*/ 51304 h 441052"/>
              <a:gd name="connsiteX7" fmla="*/ 1316908 w 1316908"/>
              <a:gd name="connsiteY7" fmla="*/ 179560 h 441052"/>
              <a:gd name="connsiteX8" fmla="*/ 1316908 w 1316908"/>
              <a:gd name="connsiteY8" fmla="*/ 179560 h 441052"/>
              <a:gd name="connsiteX9" fmla="*/ 1316908 w 1316908"/>
              <a:gd name="connsiteY9" fmla="*/ 256514 h 441052"/>
              <a:gd name="connsiteX10" fmla="*/ 1316908 w 1316908"/>
              <a:gd name="connsiteY10" fmla="*/ 256513 h 441052"/>
              <a:gd name="connsiteX11" fmla="*/ 1265604 w 1316908"/>
              <a:gd name="connsiteY11" fmla="*/ 307817 h 441052"/>
              <a:gd name="connsiteX12" fmla="*/ 322375 w 1316908"/>
              <a:gd name="connsiteY12" fmla="*/ 307817 h 441052"/>
              <a:gd name="connsiteX13" fmla="*/ 766897 w 1316908"/>
              <a:gd name="connsiteY13" fmla="*/ 441052 h 441052"/>
              <a:gd name="connsiteX14" fmla="*/ 219485 w 1316908"/>
              <a:gd name="connsiteY14" fmla="*/ 307817 h 441052"/>
              <a:gd name="connsiteX15" fmla="*/ 51304 w 1316908"/>
              <a:gd name="connsiteY15" fmla="*/ 307817 h 441052"/>
              <a:gd name="connsiteX16" fmla="*/ 0 w 1316908"/>
              <a:gd name="connsiteY16" fmla="*/ 256513 h 441052"/>
              <a:gd name="connsiteX17" fmla="*/ 0 w 1316908"/>
              <a:gd name="connsiteY17" fmla="*/ 256514 h 441052"/>
              <a:gd name="connsiteX18" fmla="*/ 0 w 1316908"/>
              <a:gd name="connsiteY18" fmla="*/ 179560 h 441052"/>
              <a:gd name="connsiteX19" fmla="*/ 0 w 1316908"/>
              <a:gd name="connsiteY19" fmla="*/ 179560 h 441052"/>
              <a:gd name="connsiteX20" fmla="*/ 0 w 1316908"/>
              <a:gd name="connsiteY20" fmla="*/ 51304 h 441052"/>
              <a:gd name="connsiteX0" fmla="*/ 0 w 1316908"/>
              <a:gd name="connsiteY0" fmla="*/ 51304 h 441052"/>
              <a:gd name="connsiteX1" fmla="*/ 51304 w 1316908"/>
              <a:gd name="connsiteY1" fmla="*/ 0 h 441052"/>
              <a:gd name="connsiteX2" fmla="*/ 219485 w 1316908"/>
              <a:gd name="connsiteY2" fmla="*/ 0 h 441052"/>
              <a:gd name="connsiteX3" fmla="*/ 219485 w 1316908"/>
              <a:gd name="connsiteY3" fmla="*/ 0 h 441052"/>
              <a:gd name="connsiteX4" fmla="*/ 548712 w 1316908"/>
              <a:gd name="connsiteY4" fmla="*/ 0 h 441052"/>
              <a:gd name="connsiteX5" fmla="*/ 1265604 w 1316908"/>
              <a:gd name="connsiteY5" fmla="*/ 0 h 441052"/>
              <a:gd name="connsiteX6" fmla="*/ 1316908 w 1316908"/>
              <a:gd name="connsiteY6" fmla="*/ 51304 h 441052"/>
              <a:gd name="connsiteX7" fmla="*/ 1316908 w 1316908"/>
              <a:gd name="connsiteY7" fmla="*/ 179560 h 441052"/>
              <a:gd name="connsiteX8" fmla="*/ 1316908 w 1316908"/>
              <a:gd name="connsiteY8" fmla="*/ 179560 h 441052"/>
              <a:gd name="connsiteX9" fmla="*/ 1316908 w 1316908"/>
              <a:gd name="connsiteY9" fmla="*/ 256514 h 441052"/>
              <a:gd name="connsiteX10" fmla="*/ 1316908 w 1316908"/>
              <a:gd name="connsiteY10" fmla="*/ 256513 h 441052"/>
              <a:gd name="connsiteX11" fmla="*/ 1265604 w 1316908"/>
              <a:gd name="connsiteY11" fmla="*/ 307817 h 441052"/>
              <a:gd name="connsiteX12" fmla="*/ 607010 w 1316908"/>
              <a:gd name="connsiteY12" fmla="*/ 302988 h 441052"/>
              <a:gd name="connsiteX13" fmla="*/ 766897 w 1316908"/>
              <a:gd name="connsiteY13" fmla="*/ 441052 h 441052"/>
              <a:gd name="connsiteX14" fmla="*/ 219485 w 1316908"/>
              <a:gd name="connsiteY14" fmla="*/ 307817 h 441052"/>
              <a:gd name="connsiteX15" fmla="*/ 51304 w 1316908"/>
              <a:gd name="connsiteY15" fmla="*/ 307817 h 441052"/>
              <a:gd name="connsiteX16" fmla="*/ 0 w 1316908"/>
              <a:gd name="connsiteY16" fmla="*/ 256513 h 441052"/>
              <a:gd name="connsiteX17" fmla="*/ 0 w 1316908"/>
              <a:gd name="connsiteY17" fmla="*/ 256514 h 441052"/>
              <a:gd name="connsiteX18" fmla="*/ 0 w 1316908"/>
              <a:gd name="connsiteY18" fmla="*/ 179560 h 441052"/>
              <a:gd name="connsiteX19" fmla="*/ 0 w 1316908"/>
              <a:gd name="connsiteY19" fmla="*/ 179560 h 441052"/>
              <a:gd name="connsiteX20" fmla="*/ 0 w 1316908"/>
              <a:gd name="connsiteY20" fmla="*/ 51304 h 441052"/>
              <a:gd name="connsiteX0" fmla="*/ 0 w 1316908"/>
              <a:gd name="connsiteY0" fmla="*/ 51304 h 441052"/>
              <a:gd name="connsiteX1" fmla="*/ 51304 w 1316908"/>
              <a:gd name="connsiteY1" fmla="*/ 0 h 441052"/>
              <a:gd name="connsiteX2" fmla="*/ 219485 w 1316908"/>
              <a:gd name="connsiteY2" fmla="*/ 0 h 441052"/>
              <a:gd name="connsiteX3" fmla="*/ 219485 w 1316908"/>
              <a:gd name="connsiteY3" fmla="*/ 0 h 441052"/>
              <a:gd name="connsiteX4" fmla="*/ 548712 w 1316908"/>
              <a:gd name="connsiteY4" fmla="*/ 0 h 441052"/>
              <a:gd name="connsiteX5" fmla="*/ 1265604 w 1316908"/>
              <a:gd name="connsiteY5" fmla="*/ 0 h 441052"/>
              <a:gd name="connsiteX6" fmla="*/ 1316908 w 1316908"/>
              <a:gd name="connsiteY6" fmla="*/ 51304 h 441052"/>
              <a:gd name="connsiteX7" fmla="*/ 1316908 w 1316908"/>
              <a:gd name="connsiteY7" fmla="*/ 179560 h 441052"/>
              <a:gd name="connsiteX8" fmla="*/ 1316908 w 1316908"/>
              <a:gd name="connsiteY8" fmla="*/ 179560 h 441052"/>
              <a:gd name="connsiteX9" fmla="*/ 1316908 w 1316908"/>
              <a:gd name="connsiteY9" fmla="*/ 256514 h 441052"/>
              <a:gd name="connsiteX10" fmla="*/ 1316908 w 1316908"/>
              <a:gd name="connsiteY10" fmla="*/ 256513 h 441052"/>
              <a:gd name="connsiteX11" fmla="*/ 1265604 w 1316908"/>
              <a:gd name="connsiteY11" fmla="*/ 307817 h 441052"/>
              <a:gd name="connsiteX12" fmla="*/ 607010 w 1316908"/>
              <a:gd name="connsiteY12" fmla="*/ 302988 h 441052"/>
              <a:gd name="connsiteX13" fmla="*/ 766897 w 1316908"/>
              <a:gd name="connsiteY13" fmla="*/ 441052 h 441052"/>
              <a:gd name="connsiteX14" fmla="*/ 468541 w 1316908"/>
              <a:gd name="connsiteY14" fmla="*/ 307817 h 441052"/>
              <a:gd name="connsiteX15" fmla="*/ 51304 w 1316908"/>
              <a:gd name="connsiteY15" fmla="*/ 307817 h 441052"/>
              <a:gd name="connsiteX16" fmla="*/ 0 w 1316908"/>
              <a:gd name="connsiteY16" fmla="*/ 256513 h 441052"/>
              <a:gd name="connsiteX17" fmla="*/ 0 w 1316908"/>
              <a:gd name="connsiteY17" fmla="*/ 256514 h 441052"/>
              <a:gd name="connsiteX18" fmla="*/ 0 w 1316908"/>
              <a:gd name="connsiteY18" fmla="*/ 179560 h 441052"/>
              <a:gd name="connsiteX19" fmla="*/ 0 w 1316908"/>
              <a:gd name="connsiteY19" fmla="*/ 179560 h 441052"/>
              <a:gd name="connsiteX20" fmla="*/ 0 w 1316908"/>
              <a:gd name="connsiteY20" fmla="*/ 51304 h 44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16908" h="441052">
                <a:moveTo>
                  <a:pt x="0" y="51304"/>
                </a:moveTo>
                <a:cubicBezTo>
                  <a:pt x="0" y="22970"/>
                  <a:pt x="22970" y="0"/>
                  <a:pt x="51304" y="0"/>
                </a:cubicBezTo>
                <a:lnTo>
                  <a:pt x="219485" y="0"/>
                </a:lnTo>
                <a:lnTo>
                  <a:pt x="219485" y="0"/>
                </a:lnTo>
                <a:lnTo>
                  <a:pt x="548712" y="0"/>
                </a:lnTo>
                <a:lnTo>
                  <a:pt x="1265604" y="0"/>
                </a:lnTo>
                <a:cubicBezTo>
                  <a:pt x="1293938" y="0"/>
                  <a:pt x="1316908" y="22970"/>
                  <a:pt x="1316908" y="51304"/>
                </a:cubicBezTo>
                <a:lnTo>
                  <a:pt x="1316908" y="179560"/>
                </a:lnTo>
                <a:lnTo>
                  <a:pt x="1316908" y="179560"/>
                </a:lnTo>
                <a:lnTo>
                  <a:pt x="1316908" y="256514"/>
                </a:lnTo>
                <a:lnTo>
                  <a:pt x="1316908" y="256513"/>
                </a:lnTo>
                <a:cubicBezTo>
                  <a:pt x="1316908" y="284847"/>
                  <a:pt x="1293938" y="307817"/>
                  <a:pt x="1265604" y="307817"/>
                </a:cubicBezTo>
                <a:lnTo>
                  <a:pt x="607010" y="302988"/>
                </a:lnTo>
                <a:lnTo>
                  <a:pt x="766897" y="441052"/>
                </a:lnTo>
                <a:lnTo>
                  <a:pt x="468541" y="307817"/>
                </a:lnTo>
                <a:lnTo>
                  <a:pt x="51304" y="307817"/>
                </a:lnTo>
                <a:cubicBezTo>
                  <a:pt x="22970" y="307817"/>
                  <a:pt x="0" y="284847"/>
                  <a:pt x="0" y="256513"/>
                </a:cubicBezTo>
                <a:lnTo>
                  <a:pt x="0" y="256514"/>
                </a:lnTo>
                <a:lnTo>
                  <a:pt x="0" y="179560"/>
                </a:lnTo>
                <a:lnTo>
                  <a:pt x="0" y="179560"/>
                </a:lnTo>
                <a:lnTo>
                  <a:pt x="0" y="51304"/>
                </a:lnTo>
                <a:close/>
              </a:path>
            </a:pathLst>
          </a:custGeom>
          <a:solidFill>
            <a:srgbClr val="C9E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08559" y="3840357"/>
            <a:ext cx="1407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>
                <a:latin typeface="Arial-SGK-TV" pitchFamily="2" charset="0"/>
                <a:cs typeface="Arial-SGK-TV" pitchFamily="2" charset="0"/>
              </a:rPr>
              <a:t>Ôi</a:t>
            </a:r>
            <a:r>
              <a:rPr lang="en-US" sz="16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600" i="1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16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600" i="1" dirty="0" err="1">
                <a:latin typeface="Arial-SGK-TV" pitchFamily="2" charset="0"/>
                <a:cs typeface="Arial-SGK-TV" pitchFamily="2" charset="0"/>
              </a:rPr>
              <a:t>quá</a:t>
            </a:r>
            <a:r>
              <a:rPr lang="en-US" sz="1600" i="1" dirty="0">
                <a:latin typeface="Arial-SGK-TV" pitchFamily="2" charset="0"/>
                <a:cs typeface="Arial-SGK-TV" pitchFamily="2" charset="0"/>
              </a:rPr>
              <a:t>!</a:t>
            </a:r>
          </a:p>
          <a:p>
            <a:r>
              <a:rPr lang="en-US" sz="1600" i="1" dirty="0" err="1"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16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600" i="1" dirty="0" err="1">
                <a:latin typeface="Arial-SGK-TV" pitchFamily="2" charset="0"/>
                <a:cs typeface="Arial-SGK-TV" pitchFamily="2" charset="0"/>
              </a:rPr>
              <a:t>ơn</a:t>
            </a:r>
            <a:r>
              <a:rPr lang="en-US" sz="16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600" i="1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sz="1600" i="1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580102" y="2964658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83193" y="3733349"/>
            <a:ext cx="7315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584711" y="2923567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06313" y="3213125"/>
            <a:ext cx="7315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599934" y="2964658"/>
            <a:ext cx="91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20219" y="373572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2400" b="1" i="1" dirty="0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bạn</a:t>
            </a:r>
            <a:endParaRPr lang="en-US" sz="2400" b="1" i="1" dirty="0">
              <a:solidFill>
                <a:srgbClr val="128ACE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" t="2331" r="3542" b="2901"/>
          <a:stretch/>
        </p:blipFill>
        <p:spPr>
          <a:xfrm>
            <a:off x="1179465" y="977360"/>
            <a:ext cx="2984198" cy="170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6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t="2202" r="6655" b="4639"/>
          <a:stretch/>
        </p:blipFill>
        <p:spPr>
          <a:xfrm>
            <a:off x="1476375" y="958347"/>
            <a:ext cx="6191250" cy="36089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1274" y="4567317"/>
            <a:ext cx="5101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n-US" sz="2400" dirty="0">
                <a:latin typeface="Arial-SGK-TV" pitchFamily="2" charset="0"/>
                <a:cs typeface="Arial-SGK-TV" pitchFamily="2" charset="0"/>
              </a:rPr>
              <a:t>2.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chờ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mãi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tới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ốm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buồn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0219" y="402187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2400" b="1" i="1" dirty="0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bạn</a:t>
            </a:r>
            <a:endParaRPr lang="en-US" sz="2400" b="1" i="1" dirty="0">
              <a:solidFill>
                <a:srgbClr val="128ACE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120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84" y="1025555"/>
            <a:ext cx="7351032" cy="3904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5408" y="4891284"/>
            <a:ext cx="5693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/>
            <a:r>
              <a:rPr lang="en-US" sz="2400" dirty="0">
                <a:latin typeface="Arial-SGK-TV" pitchFamily="2" charset="0"/>
                <a:cs typeface="Arial-SGK-TV" pitchFamily="2" charset="0"/>
              </a:rPr>
              <a:t>4.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hẳn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quà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xúc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7" name="Rounded Rectangular Callout 8"/>
          <p:cNvSpPr/>
          <p:nvPr/>
        </p:nvSpPr>
        <p:spPr>
          <a:xfrm>
            <a:off x="1099141" y="1011457"/>
            <a:ext cx="2032272" cy="1283244"/>
          </a:xfrm>
          <a:custGeom>
            <a:avLst/>
            <a:gdLst>
              <a:gd name="connsiteX0" fmla="*/ 0 w 1316908"/>
              <a:gd name="connsiteY0" fmla="*/ 51304 h 307817"/>
              <a:gd name="connsiteX1" fmla="*/ 51304 w 1316908"/>
              <a:gd name="connsiteY1" fmla="*/ 0 h 307817"/>
              <a:gd name="connsiteX2" fmla="*/ 219485 w 1316908"/>
              <a:gd name="connsiteY2" fmla="*/ 0 h 307817"/>
              <a:gd name="connsiteX3" fmla="*/ 219485 w 1316908"/>
              <a:gd name="connsiteY3" fmla="*/ 0 h 307817"/>
              <a:gd name="connsiteX4" fmla="*/ 548712 w 1316908"/>
              <a:gd name="connsiteY4" fmla="*/ 0 h 307817"/>
              <a:gd name="connsiteX5" fmla="*/ 1265604 w 1316908"/>
              <a:gd name="connsiteY5" fmla="*/ 0 h 307817"/>
              <a:gd name="connsiteX6" fmla="*/ 1316908 w 1316908"/>
              <a:gd name="connsiteY6" fmla="*/ 51304 h 307817"/>
              <a:gd name="connsiteX7" fmla="*/ 1316908 w 1316908"/>
              <a:gd name="connsiteY7" fmla="*/ 179560 h 307817"/>
              <a:gd name="connsiteX8" fmla="*/ 1316908 w 1316908"/>
              <a:gd name="connsiteY8" fmla="*/ 179560 h 307817"/>
              <a:gd name="connsiteX9" fmla="*/ 1316908 w 1316908"/>
              <a:gd name="connsiteY9" fmla="*/ 256514 h 307817"/>
              <a:gd name="connsiteX10" fmla="*/ 1316908 w 1316908"/>
              <a:gd name="connsiteY10" fmla="*/ 256513 h 307817"/>
              <a:gd name="connsiteX11" fmla="*/ 1265604 w 1316908"/>
              <a:gd name="connsiteY11" fmla="*/ 307817 h 307817"/>
              <a:gd name="connsiteX12" fmla="*/ 548712 w 1316908"/>
              <a:gd name="connsiteY12" fmla="*/ 307817 h 307817"/>
              <a:gd name="connsiteX13" fmla="*/ 384103 w 1316908"/>
              <a:gd name="connsiteY13" fmla="*/ 346294 h 307817"/>
              <a:gd name="connsiteX14" fmla="*/ 219485 w 1316908"/>
              <a:gd name="connsiteY14" fmla="*/ 307817 h 307817"/>
              <a:gd name="connsiteX15" fmla="*/ 51304 w 1316908"/>
              <a:gd name="connsiteY15" fmla="*/ 307817 h 307817"/>
              <a:gd name="connsiteX16" fmla="*/ 0 w 1316908"/>
              <a:gd name="connsiteY16" fmla="*/ 256513 h 307817"/>
              <a:gd name="connsiteX17" fmla="*/ 0 w 1316908"/>
              <a:gd name="connsiteY17" fmla="*/ 256514 h 307817"/>
              <a:gd name="connsiteX18" fmla="*/ 0 w 1316908"/>
              <a:gd name="connsiteY18" fmla="*/ 179560 h 307817"/>
              <a:gd name="connsiteX19" fmla="*/ 0 w 1316908"/>
              <a:gd name="connsiteY19" fmla="*/ 179560 h 307817"/>
              <a:gd name="connsiteX20" fmla="*/ 0 w 1316908"/>
              <a:gd name="connsiteY20" fmla="*/ 51304 h 307817"/>
              <a:gd name="connsiteX0" fmla="*/ 0 w 1316908"/>
              <a:gd name="connsiteY0" fmla="*/ 51304 h 445882"/>
              <a:gd name="connsiteX1" fmla="*/ 51304 w 1316908"/>
              <a:gd name="connsiteY1" fmla="*/ 0 h 445882"/>
              <a:gd name="connsiteX2" fmla="*/ 219485 w 1316908"/>
              <a:gd name="connsiteY2" fmla="*/ 0 h 445882"/>
              <a:gd name="connsiteX3" fmla="*/ 219485 w 1316908"/>
              <a:gd name="connsiteY3" fmla="*/ 0 h 445882"/>
              <a:gd name="connsiteX4" fmla="*/ 548712 w 1316908"/>
              <a:gd name="connsiteY4" fmla="*/ 0 h 445882"/>
              <a:gd name="connsiteX5" fmla="*/ 1265604 w 1316908"/>
              <a:gd name="connsiteY5" fmla="*/ 0 h 445882"/>
              <a:gd name="connsiteX6" fmla="*/ 1316908 w 1316908"/>
              <a:gd name="connsiteY6" fmla="*/ 51304 h 445882"/>
              <a:gd name="connsiteX7" fmla="*/ 1316908 w 1316908"/>
              <a:gd name="connsiteY7" fmla="*/ 179560 h 445882"/>
              <a:gd name="connsiteX8" fmla="*/ 1316908 w 1316908"/>
              <a:gd name="connsiteY8" fmla="*/ 179560 h 445882"/>
              <a:gd name="connsiteX9" fmla="*/ 1316908 w 1316908"/>
              <a:gd name="connsiteY9" fmla="*/ 256514 h 445882"/>
              <a:gd name="connsiteX10" fmla="*/ 1316908 w 1316908"/>
              <a:gd name="connsiteY10" fmla="*/ 256513 h 445882"/>
              <a:gd name="connsiteX11" fmla="*/ 1265604 w 1316908"/>
              <a:gd name="connsiteY11" fmla="*/ 307817 h 445882"/>
              <a:gd name="connsiteX12" fmla="*/ 548712 w 1316908"/>
              <a:gd name="connsiteY12" fmla="*/ 307817 h 445882"/>
              <a:gd name="connsiteX13" fmla="*/ 402210 w 1316908"/>
              <a:gd name="connsiteY13" fmla="*/ 445882 h 445882"/>
              <a:gd name="connsiteX14" fmla="*/ 219485 w 1316908"/>
              <a:gd name="connsiteY14" fmla="*/ 307817 h 445882"/>
              <a:gd name="connsiteX15" fmla="*/ 51304 w 1316908"/>
              <a:gd name="connsiteY15" fmla="*/ 307817 h 445882"/>
              <a:gd name="connsiteX16" fmla="*/ 0 w 1316908"/>
              <a:gd name="connsiteY16" fmla="*/ 256513 h 445882"/>
              <a:gd name="connsiteX17" fmla="*/ 0 w 1316908"/>
              <a:gd name="connsiteY17" fmla="*/ 256514 h 445882"/>
              <a:gd name="connsiteX18" fmla="*/ 0 w 1316908"/>
              <a:gd name="connsiteY18" fmla="*/ 179560 h 445882"/>
              <a:gd name="connsiteX19" fmla="*/ 0 w 1316908"/>
              <a:gd name="connsiteY19" fmla="*/ 179560 h 445882"/>
              <a:gd name="connsiteX20" fmla="*/ 0 w 1316908"/>
              <a:gd name="connsiteY20" fmla="*/ 51304 h 445882"/>
              <a:gd name="connsiteX0" fmla="*/ 0 w 1316908"/>
              <a:gd name="connsiteY0" fmla="*/ 51304 h 445882"/>
              <a:gd name="connsiteX1" fmla="*/ 51304 w 1316908"/>
              <a:gd name="connsiteY1" fmla="*/ 0 h 445882"/>
              <a:gd name="connsiteX2" fmla="*/ 219485 w 1316908"/>
              <a:gd name="connsiteY2" fmla="*/ 0 h 445882"/>
              <a:gd name="connsiteX3" fmla="*/ 219485 w 1316908"/>
              <a:gd name="connsiteY3" fmla="*/ 0 h 445882"/>
              <a:gd name="connsiteX4" fmla="*/ 548712 w 1316908"/>
              <a:gd name="connsiteY4" fmla="*/ 0 h 445882"/>
              <a:gd name="connsiteX5" fmla="*/ 1265604 w 1316908"/>
              <a:gd name="connsiteY5" fmla="*/ 0 h 445882"/>
              <a:gd name="connsiteX6" fmla="*/ 1316908 w 1316908"/>
              <a:gd name="connsiteY6" fmla="*/ 51304 h 445882"/>
              <a:gd name="connsiteX7" fmla="*/ 1316908 w 1316908"/>
              <a:gd name="connsiteY7" fmla="*/ 179560 h 445882"/>
              <a:gd name="connsiteX8" fmla="*/ 1316908 w 1316908"/>
              <a:gd name="connsiteY8" fmla="*/ 179560 h 445882"/>
              <a:gd name="connsiteX9" fmla="*/ 1316908 w 1316908"/>
              <a:gd name="connsiteY9" fmla="*/ 256514 h 445882"/>
              <a:gd name="connsiteX10" fmla="*/ 1316908 w 1316908"/>
              <a:gd name="connsiteY10" fmla="*/ 256513 h 445882"/>
              <a:gd name="connsiteX11" fmla="*/ 1265604 w 1316908"/>
              <a:gd name="connsiteY11" fmla="*/ 307817 h 445882"/>
              <a:gd name="connsiteX12" fmla="*/ 322375 w 1316908"/>
              <a:gd name="connsiteY12" fmla="*/ 307817 h 445882"/>
              <a:gd name="connsiteX13" fmla="*/ 402210 w 1316908"/>
              <a:gd name="connsiteY13" fmla="*/ 445882 h 445882"/>
              <a:gd name="connsiteX14" fmla="*/ 219485 w 1316908"/>
              <a:gd name="connsiteY14" fmla="*/ 307817 h 445882"/>
              <a:gd name="connsiteX15" fmla="*/ 51304 w 1316908"/>
              <a:gd name="connsiteY15" fmla="*/ 307817 h 445882"/>
              <a:gd name="connsiteX16" fmla="*/ 0 w 1316908"/>
              <a:gd name="connsiteY16" fmla="*/ 256513 h 445882"/>
              <a:gd name="connsiteX17" fmla="*/ 0 w 1316908"/>
              <a:gd name="connsiteY17" fmla="*/ 256514 h 445882"/>
              <a:gd name="connsiteX18" fmla="*/ 0 w 1316908"/>
              <a:gd name="connsiteY18" fmla="*/ 179560 h 445882"/>
              <a:gd name="connsiteX19" fmla="*/ 0 w 1316908"/>
              <a:gd name="connsiteY19" fmla="*/ 179560 h 445882"/>
              <a:gd name="connsiteX20" fmla="*/ 0 w 1316908"/>
              <a:gd name="connsiteY20" fmla="*/ 51304 h 445882"/>
              <a:gd name="connsiteX0" fmla="*/ 0 w 1316908"/>
              <a:gd name="connsiteY0" fmla="*/ 51304 h 441052"/>
              <a:gd name="connsiteX1" fmla="*/ 51304 w 1316908"/>
              <a:gd name="connsiteY1" fmla="*/ 0 h 441052"/>
              <a:gd name="connsiteX2" fmla="*/ 219485 w 1316908"/>
              <a:gd name="connsiteY2" fmla="*/ 0 h 441052"/>
              <a:gd name="connsiteX3" fmla="*/ 219485 w 1316908"/>
              <a:gd name="connsiteY3" fmla="*/ 0 h 441052"/>
              <a:gd name="connsiteX4" fmla="*/ 548712 w 1316908"/>
              <a:gd name="connsiteY4" fmla="*/ 0 h 441052"/>
              <a:gd name="connsiteX5" fmla="*/ 1265604 w 1316908"/>
              <a:gd name="connsiteY5" fmla="*/ 0 h 441052"/>
              <a:gd name="connsiteX6" fmla="*/ 1316908 w 1316908"/>
              <a:gd name="connsiteY6" fmla="*/ 51304 h 441052"/>
              <a:gd name="connsiteX7" fmla="*/ 1316908 w 1316908"/>
              <a:gd name="connsiteY7" fmla="*/ 179560 h 441052"/>
              <a:gd name="connsiteX8" fmla="*/ 1316908 w 1316908"/>
              <a:gd name="connsiteY8" fmla="*/ 179560 h 441052"/>
              <a:gd name="connsiteX9" fmla="*/ 1316908 w 1316908"/>
              <a:gd name="connsiteY9" fmla="*/ 256514 h 441052"/>
              <a:gd name="connsiteX10" fmla="*/ 1316908 w 1316908"/>
              <a:gd name="connsiteY10" fmla="*/ 256513 h 441052"/>
              <a:gd name="connsiteX11" fmla="*/ 1265604 w 1316908"/>
              <a:gd name="connsiteY11" fmla="*/ 307817 h 441052"/>
              <a:gd name="connsiteX12" fmla="*/ 322375 w 1316908"/>
              <a:gd name="connsiteY12" fmla="*/ 307817 h 441052"/>
              <a:gd name="connsiteX13" fmla="*/ 766897 w 1316908"/>
              <a:gd name="connsiteY13" fmla="*/ 441052 h 441052"/>
              <a:gd name="connsiteX14" fmla="*/ 219485 w 1316908"/>
              <a:gd name="connsiteY14" fmla="*/ 307817 h 441052"/>
              <a:gd name="connsiteX15" fmla="*/ 51304 w 1316908"/>
              <a:gd name="connsiteY15" fmla="*/ 307817 h 441052"/>
              <a:gd name="connsiteX16" fmla="*/ 0 w 1316908"/>
              <a:gd name="connsiteY16" fmla="*/ 256513 h 441052"/>
              <a:gd name="connsiteX17" fmla="*/ 0 w 1316908"/>
              <a:gd name="connsiteY17" fmla="*/ 256514 h 441052"/>
              <a:gd name="connsiteX18" fmla="*/ 0 w 1316908"/>
              <a:gd name="connsiteY18" fmla="*/ 179560 h 441052"/>
              <a:gd name="connsiteX19" fmla="*/ 0 w 1316908"/>
              <a:gd name="connsiteY19" fmla="*/ 179560 h 441052"/>
              <a:gd name="connsiteX20" fmla="*/ 0 w 1316908"/>
              <a:gd name="connsiteY20" fmla="*/ 51304 h 441052"/>
              <a:gd name="connsiteX0" fmla="*/ 0 w 1316908"/>
              <a:gd name="connsiteY0" fmla="*/ 51304 h 441052"/>
              <a:gd name="connsiteX1" fmla="*/ 51304 w 1316908"/>
              <a:gd name="connsiteY1" fmla="*/ 0 h 441052"/>
              <a:gd name="connsiteX2" fmla="*/ 219485 w 1316908"/>
              <a:gd name="connsiteY2" fmla="*/ 0 h 441052"/>
              <a:gd name="connsiteX3" fmla="*/ 219485 w 1316908"/>
              <a:gd name="connsiteY3" fmla="*/ 0 h 441052"/>
              <a:gd name="connsiteX4" fmla="*/ 548712 w 1316908"/>
              <a:gd name="connsiteY4" fmla="*/ 0 h 441052"/>
              <a:gd name="connsiteX5" fmla="*/ 1265604 w 1316908"/>
              <a:gd name="connsiteY5" fmla="*/ 0 h 441052"/>
              <a:gd name="connsiteX6" fmla="*/ 1316908 w 1316908"/>
              <a:gd name="connsiteY6" fmla="*/ 51304 h 441052"/>
              <a:gd name="connsiteX7" fmla="*/ 1316908 w 1316908"/>
              <a:gd name="connsiteY7" fmla="*/ 179560 h 441052"/>
              <a:gd name="connsiteX8" fmla="*/ 1316908 w 1316908"/>
              <a:gd name="connsiteY8" fmla="*/ 179560 h 441052"/>
              <a:gd name="connsiteX9" fmla="*/ 1316908 w 1316908"/>
              <a:gd name="connsiteY9" fmla="*/ 256514 h 441052"/>
              <a:gd name="connsiteX10" fmla="*/ 1316908 w 1316908"/>
              <a:gd name="connsiteY10" fmla="*/ 256513 h 441052"/>
              <a:gd name="connsiteX11" fmla="*/ 1265604 w 1316908"/>
              <a:gd name="connsiteY11" fmla="*/ 307817 h 441052"/>
              <a:gd name="connsiteX12" fmla="*/ 607010 w 1316908"/>
              <a:gd name="connsiteY12" fmla="*/ 302988 h 441052"/>
              <a:gd name="connsiteX13" fmla="*/ 766897 w 1316908"/>
              <a:gd name="connsiteY13" fmla="*/ 441052 h 441052"/>
              <a:gd name="connsiteX14" fmla="*/ 219485 w 1316908"/>
              <a:gd name="connsiteY14" fmla="*/ 307817 h 441052"/>
              <a:gd name="connsiteX15" fmla="*/ 51304 w 1316908"/>
              <a:gd name="connsiteY15" fmla="*/ 307817 h 441052"/>
              <a:gd name="connsiteX16" fmla="*/ 0 w 1316908"/>
              <a:gd name="connsiteY16" fmla="*/ 256513 h 441052"/>
              <a:gd name="connsiteX17" fmla="*/ 0 w 1316908"/>
              <a:gd name="connsiteY17" fmla="*/ 256514 h 441052"/>
              <a:gd name="connsiteX18" fmla="*/ 0 w 1316908"/>
              <a:gd name="connsiteY18" fmla="*/ 179560 h 441052"/>
              <a:gd name="connsiteX19" fmla="*/ 0 w 1316908"/>
              <a:gd name="connsiteY19" fmla="*/ 179560 h 441052"/>
              <a:gd name="connsiteX20" fmla="*/ 0 w 1316908"/>
              <a:gd name="connsiteY20" fmla="*/ 51304 h 441052"/>
              <a:gd name="connsiteX0" fmla="*/ 0 w 1316908"/>
              <a:gd name="connsiteY0" fmla="*/ 51304 h 441052"/>
              <a:gd name="connsiteX1" fmla="*/ 51304 w 1316908"/>
              <a:gd name="connsiteY1" fmla="*/ 0 h 441052"/>
              <a:gd name="connsiteX2" fmla="*/ 219485 w 1316908"/>
              <a:gd name="connsiteY2" fmla="*/ 0 h 441052"/>
              <a:gd name="connsiteX3" fmla="*/ 219485 w 1316908"/>
              <a:gd name="connsiteY3" fmla="*/ 0 h 441052"/>
              <a:gd name="connsiteX4" fmla="*/ 548712 w 1316908"/>
              <a:gd name="connsiteY4" fmla="*/ 0 h 441052"/>
              <a:gd name="connsiteX5" fmla="*/ 1265604 w 1316908"/>
              <a:gd name="connsiteY5" fmla="*/ 0 h 441052"/>
              <a:gd name="connsiteX6" fmla="*/ 1316908 w 1316908"/>
              <a:gd name="connsiteY6" fmla="*/ 51304 h 441052"/>
              <a:gd name="connsiteX7" fmla="*/ 1316908 w 1316908"/>
              <a:gd name="connsiteY7" fmla="*/ 179560 h 441052"/>
              <a:gd name="connsiteX8" fmla="*/ 1316908 w 1316908"/>
              <a:gd name="connsiteY8" fmla="*/ 179560 h 441052"/>
              <a:gd name="connsiteX9" fmla="*/ 1316908 w 1316908"/>
              <a:gd name="connsiteY9" fmla="*/ 256514 h 441052"/>
              <a:gd name="connsiteX10" fmla="*/ 1316908 w 1316908"/>
              <a:gd name="connsiteY10" fmla="*/ 256513 h 441052"/>
              <a:gd name="connsiteX11" fmla="*/ 1265604 w 1316908"/>
              <a:gd name="connsiteY11" fmla="*/ 307817 h 441052"/>
              <a:gd name="connsiteX12" fmla="*/ 607010 w 1316908"/>
              <a:gd name="connsiteY12" fmla="*/ 302988 h 441052"/>
              <a:gd name="connsiteX13" fmla="*/ 766897 w 1316908"/>
              <a:gd name="connsiteY13" fmla="*/ 441052 h 441052"/>
              <a:gd name="connsiteX14" fmla="*/ 468541 w 1316908"/>
              <a:gd name="connsiteY14" fmla="*/ 307817 h 441052"/>
              <a:gd name="connsiteX15" fmla="*/ 51304 w 1316908"/>
              <a:gd name="connsiteY15" fmla="*/ 307817 h 441052"/>
              <a:gd name="connsiteX16" fmla="*/ 0 w 1316908"/>
              <a:gd name="connsiteY16" fmla="*/ 256513 h 441052"/>
              <a:gd name="connsiteX17" fmla="*/ 0 w 1316908"/>
              <a:gd name="connsiteY17" fmla="*/ 256514 h 441052"/>
              <a:gd name="connsiteX18" fmla="*/ 0 w 1316908"/>
              <a:gd name="connsiteY18" fmla="*/ 179560 h 441052"/>
              <a:gd name="connsiteX19" fmla="*/ 0 w 1316908"/>
              <a:gd name="connsiteY19" fmla="*/ 179560 h 441052"/>
              <a:gd name="connsiteX20" fmla="*/ 0 w 1316908"/>
              <a:gd name="connsiteY20" fmla="*/ 51304 h 441052"/>
              <a:gd name="connsiteX0" fmla="*/ 0 w 1316908"/>
              <a:gd name="connsiteY0" fmla="*/ 51304 h 437802"/>
              <a:gd name="connsiteX1" fmla="*/ 51304 w 1316908"/>
              <a:gd name="connsiteY1" fmla="*/ 0 h 437802"/>
              <a:gd name="connsiteX2" fmla="*/ 219485 w 1316908"/>
              <a:gd name="connsiteY2" fmla="*/ 0 h 437802"/>
              <a:gd name="connsiteX3" fmla="*/ 219485 w 1316908"/>
              <a:gd name="connsiteY3" fmla="*/ 0 h 437802"/>
              <a:gd name="connsiteX4" fmla="*/ 548712 w 1316908"/>
              <a:gd name="connsiteY4" fmla="*/ 0 h 437802"/>
              <a:gd name="connsiteX5" fmla="*/ 1265604 w 1316908"/>
              <a:gd name="connsiteY5" fmla="*/ 0 h 437802"/>
              <a:gd name="connsiteX6" fmla="*/ 1316908 w 1316908"/>
              <a:gd name="connsiteY6" fmla="*/ 51304 h 437802"/>
              <a:gd name="connsiteX7" fmla="*/ 1316908 w 1316908"/>
              <a:gd name="connsiteY7" fmla="*/ 179560 h 437802"/>
              <a:gd name="connsiteX8" fmla="*/ 1316908 w 1316908"/>
              <a:gd name="connsiteY8" fmla="*/ 179560 h 437802"/>
              <a:gd name="connsiteX9" fmla="*/ 1316908 w 1316908"/>
              <a:gd name="connsiteY9" fmla="*/ 256514 h 437802"/>
              <a:gd name="connsiteX10" fmla="*/ 1316908 w 1316908"/>
              <a:gd name="connsiteY10" fmla="*/ 256513 h 437802"/>
              <a:gd name="connsiteX11" fmla="*/ 1265604 w 1316908"/>
              <a:gd name="connsiteY11" fmla="*/ 307817 h 437802"/>
              <a:gd name="connsiteX12" fmla="*/ 607010 w 1316908"/>
              <a:gd name="connsiteY12" fmla="*/ 302988 h 437802"/>
              <a:gd name="connsiteX13" fmla="*/ 1094023 w 1316908"/>
              <a:gd name="connsiteY13" fmla="*/ 437802 h 437802"/>
              <a:gd name="connsiteX14" fmla="*/ 468541 w 1316908"/>
              <a:gd name="connsiteY14" fmla="*/ 307817 h 437802"/>
              <a:gd name="connsiteX15" fmla="*/ 51304 w 1316908"/>
              <a:gd name="connsiteY15" fmla="*/ 307817 h 437802"/>
              <a:gd name="connsiteX16" fmla="*/ 0 w 1316908"/>
              <a:gd name="connsiteY16" fmla="*/ 256513 h 437802"/>
              <a:gd name="connsiteX17" fmla="*/ 0 w 1316908"/>
              <a:gd name="connsiteY17" fmla="*/ 256514 h 437802"/>
              <a:gd name="connsiteX18" fmla="*/ 0 w 1316908"/>
              <a:gd name="connsiteY18" fmla="*/ 179560 h 437802"/>
              <a:gd name="connsiteX19" fmla="*/ 0 w 1316908"/>
              <a:gd name="connsiteY19" fmla="*/ 179560 h 437802"/>
              <a:gd name="connsiteX20" fmla="*/ 0 w 1316908"/>
              <a:gd name="connsiteY20" fmla="*/ 51304 h 437802"/>
              <a:gd name="connsiteX0" fmla="*/ 0 w 1316908"/>
              <a:gd name="connsiteY0" fmla="*/ 51304 h 437802"/>
              <a:gd name="connsiteX1" fmla="*/ 51304 w 1316908"/>
              <a:gd name="connsiteY1" fmla="*/ 0 h 437802"/>
              <a:gd name="connsiteX2" fmla="*/ 219485 w 1316908"/>
              <a:gd name="connsiteY2" fmla="*/ 0 h 437802"/>
              <a:gd name="connsiteX3" fmla="*/ 219485 w 1316908"/>
              <a:gd name="connsiteY3" fmla="*/ 0 h 437802"/>
              <a:gd name="connsiteX4" fmla="*/ 548712 w 1316908"/>
              <a:gd name="connsiteY4" fmla="*/ 0 h 437802"/>
              <a:gd name="connsiteX5" fmla="*/ 1265604 w 1316908"/>
              <a:gd name="connsiteY5" fmla="*/ 0 h 437802"/>
              <a:gd name="connsiteX6" fmla="*/ 1316908 w 1316908"/>
              <a:gd name="connsiteY6" fmla="*/ 51304 h 437802"/>
              <a:gd name="connsiteX7" fmla="*/ 1316908 w 1316908"/>
              <a:gd name="connsiteY7" fmla="*/ 179560 h 437802"/>
              <a:gd name="connsiteX8" fmla="*/ 1316908 w 1316908"/>
              <a:gd name="connsiteY8" fmla="*/ 179560 h 437802"/>
              <a:gd name="connsiteX9" fmla="*/ 1316908 w 1316908"/>
              <a:gd name="connsiteY9" fmla="*/ 256514 h 437802"/>
              <a:gd name="connsiteX10" fmla="*/ 1316908 w 1316908"/>
              <a:gd name="connsiteY10" fmla="*/ 256513 h 437802"/>
              <a:gd name="connsiteX11" fmla="*/ 1265604 w 1316908"/>
              <a:gd name="connsiteY11" fmla="*/ 307817 h 437802"/>
              <a:gd name="connsiteX12" fmla="*/ 903275 w 1316908"/>
              <a:gd name="connsiteY12" fmla="*/ 306238 h 437802"/>
              <a:gd name="connsiteX13" fmla="*/ 1094023 w 1316908"/>
              <a:gd name="connsiteY13" fmla="*/ 437802 h 437802"/>
              <a:gd name="connsiteX14" fmla="*/ 468541 w 1316908"/>
              <a:gd name="connsiteY14" fmla="*/ 307817 h 437802"/>
              <a:gd name="connsiteX15" fmla="*/ 51304 w 1316908"/>
              <a:gd name="connsiteY15" fmla="*/ 307817 h 437802"/>
              <a:gd name="connsiteX16" fmla="*/ 0 w 1316908"/>
              <a:gd name="connsiteY16" fmla="*/ 256513 h 437802"/>
              <a:gd name="connsiteX17" fmla="*/ 0 w 1316908"/>
              <a:gd name="connsiteY17" fmla="*/ 256514 h 437802"/>
              <a:gd name="connsiteX18" fmla="*/ 0 w 1316908"/>
              <a:gd name="connsiteY18" fmla="*/ 179560 h 437802"/>
              <a:gd name="connsiteX19" fmla="*/ 0 w 1316908"/>
              <a:gd name="connsiteY19" fmla="*/ 179560 h 437802"/>
              <a:gd name="connsiteX20" fmla="*/ 0 w 1316908"/>
              <a:gd name="connsiteY20" fmla="*/ 51304 h 437802"/>
              <a:gd name="connsiteX0" fmla="*/ 0 w 1316908"/>
              <a:gd name="connsiteY0" fmla="*/ 51304 h 437802"/>
              <a:gd name="connsiteX1" fmla="*/ 51304 w 1316908"/>
              <a:gd name="connsiteY1" fmla="*/ 0 h 437802"/>
              <a:gd name="connsiteX2" fmla="*/ 219485 w 1316908"/>
              <a:gd name="connsiteY2" fmla="*/ 0 h 437802"/>
              <a:gd name="connsiteX3" fmla="*/ 219485 w 1316908"/>
              <a:gd name="connsiteY3" fmla="*/ 0 h 437802"/>
              <a:gd name="connsiteX4" fmla="*/ 548712 w 1316908"/>
              <a:gd name="connsiteY4" fmla="*/ 0 h 437802"/>
              <a:gd name="connsiteX5" fmla="*/ 1265604 w 1316908"/>
              <a:gd name="connsiteY5" fmla="*/ 0 h 437802"/>
              <a:gd name="connsiteX6" fmla="*/ 1316908 w 1316908"/>
              <a:gd name="connsiteY6" fmla="*/ 51304 h 437802"/>
              <a:gd name="connsiteX7" fmla="*/ 1316908 w 1316908"/>
              <a:gd name="connsiteY7" fmla="*/ 179560 h 437802"/>
              <a:gd name="connsiteX8" fmla="*/ 1316908 w 1316908"/>
              <a:gd name="connsiteY8" fmla="*/ 179560 h 437802"/>
              <a:gd name="connsiteX9" fmla="*/ 1316908 w 1316908"/>
              <a:gd name="connsiteY9" fmla="*/ 256514 h 437802"/>
              <a:gd name="connsiteX10" fmla="*/ 1316908 w 1316908"/>
              <a:gd name="connsiteY10" fmla="*/ 256513 h 437802"/>
              <a:gd name="connsiteX11" fmla="*/ 1265604 w 1316908"/>
              <a:gd name="connsiteY11" fmla="*/ 307817 h 437802"/>
              <a:gd name="connsiteX12" fmla="*/ 903275 w 1316908"/>
              <a:gd name="connsiteY12" fmla="*/ 306238 h 437802"/>
              <a:gd name="connsiteX13" fmla="*/ 1094023 w 1316908"/>
              <a:gd name="connsiteY13" fmla="*/ 437802 h 437802"/>
              <a:gd name="connsiteX14" fmla="*/ 777150 w 1316908"/>
              <a:gd name="connsiteY14" fmla="*/ 311067 h 437802"/>
              <a:gd name="connsiteX15" fmla="*/ 51304 w 1316908"/>
              <a:gd name="connsiteY15" fmla="*/ 307817 h 437802"/>
              <a:gd name="connsiteX16" fmla="*/ 0 w 1316908"/>
              <a:gd name="connsiteY16" fmla="*/ 256513 h 437802"/>
              <a:gd name="connsiteX17" fmla="*/ 0 w 1316908"/>
              <a:gd name="connsiteY17" fmla="*/ 256514 h 437802"/>
              <a:gd name="connsiteX18" fmla="*/ 0 w 1316908"/>
              <a:gd name="connsiteY18" fmla="*/ 179560 h 437802"/>
              <a:gd name="connsiteX19" fmla="*/ 0 w 1316908"/>
              <a:gd name="connsiteY19" fmla="*/ 179560 h 437802"/>
              <a:gd name="connsiteX20" fmla="*/ 0 w 1316908"/>
              <a:gd name="connsiteY20" fmla="*/ 51304 h 43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16908" h="437802">
                <a:moveTo>
                  <a:pt x="0" y="51304"/>
                </a:moveTo>
                <a:cubicBezTo>
                  <a:pt x="0" y="22970"/>
                  <a:pt x="22970" y="0"/>
                  <a:pt x="51304" y="0"/>
                </a:cubicBezTo>
                <a:lnTo>
                  <a:pt x="219485" y="0"/>
                </a:lnTo>
                <a:lnTo>
                  <a:pt x="219485" y="0"/>
                </a:lnTo>
                <a:lnTo>
                  <a:pt x="548712" y="0"/>
                </a:lnTo>
                <a:lnTo>
                  <a:pt x="1265604" y="0"/>
                </a:lnTo>
                <a:cubicBezTo>
                  <a:pt x="1293938" y="0"/>
                  <a:pt x="1316908" y="22970"/>
                  <a:pt x="1316908" y="51304"/>
                </a:cubicBezTo>
                <a:lnTo>
                  <a:pt x="1316908" y="179560"/>
                </a:lnTo>
                <a:lnTo>
                  <a:pt x="1316908" y="179560"/>
                </a:lnTo>
                <a:lnTo>
                  <a:pt x="1316908" y="256514"/>
                </a:lnTo>
                <a:lnTo>
                  <a:pt x="1316908" y="256513"/>
                </a:lnTo>
                <a:cubicBezTo>
                  <a:pt x="1316908" y="284847"/>
                  <a:pt x="1293938" y="307817"/>
                  <a:pt x="1265604" y="307817"/>
                </a:cubicBezTo>
                <a:lnTo>
                  <a:pt x="903275" y="306238"/>
                </a:lnTo>
                <a:lnTo>
                  <a:pt x="1094023" y="437802"/>
                </a:lnTo>
                <a:lnTo>
                  <a:pt x="777150" y="311067"/>
                </a:lnTo>
                <a:lnTo>
                  <a:pt x="51304" y="307817"/>
                </a:lnTo>
                <a:cubicBezTo>
                  <a:pt x="22970" y="307817"/>
                  <a:pt x="0" y="284847"/>
                  <a:pt x="0" y="256513"/>
                </a:cubicBezTo>
                <a:lnTo>
                  <a:pt x="0" y="256514"/>
                </a:lnTo>
                <a:lnTo>
                  <a:pt x="0" y="179560"/>
                </a:lnTo>
                <a:lnTo>
                  <a:pt x="0" y="179560"/>
                </a:lnTo>
                <a:lnTo>
                  <a:pt x="0" y="51304"/>
                </a:lnTo>
                <a:close/>
              </a:path>
            </a:pathLst>
          </a:custGeom>
          <a:solidFill>
            <a:srgbClr val="C9E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99141" y="1025555"/>
            <a:ext cx="20217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Ôi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quá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!</a:t>
            </a:r>
          </a:p>
          <a:p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ơn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0219" y="402187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2400" b="1" i="1" dirty="0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28ACE"/>
                </a:solidFill>
                <a:latin typeface="Arial-SGK-TV" pitchFamily="2" charset="0"/>
                <a:cs typeface="Arial-SGK-TV" pitchFamily="2" charset="0"/>
              </a:rPr>
              <a:t>bạn</a:t>
            </a:r>
            <a:endParaRPr lang="en-US" sz="2400" b="1" i="1" dirty="0">
              <a:solidFill>
                <a:srgbClr val="128ACE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057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" t="589" r="6568" b="1209"/>
          <a:stretch/>
        </p:blipFill>
        <p:spPr>
          <a:xfrm>
            <a:off x="902939" y="1908250"/>
            <a:ext cx="7338123" cy="41834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4067" y="979486"/>
            <a:ext cx="7472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-SGK-TV" pitchFamily="2" charset="0"/>
                <a:cs typeface="Arial-SGK-TV" pitchFamily="2" charset="0"/>
              </a:rPr>
              <a:t>b)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3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Linh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mang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quà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just"/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645214" y="979486"/>
            <a:ext cx="378853" cy="4924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341545" y="3621392"/>
            <a:ext cx="1231271" cy="14395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7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1000</TotalTime>
  <Words>287</Words>
  <Application>Microsoft Office PowerPoint</Application>
  <PresentationFormat>On-screen Show (4:3)</PresentationFormat>
  <Paragraphs>28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60</cp:revision>
  <dcterms:created xsi:type="dcterms:W3CDTF">2019-11-27T07:37:57Z</dcterms:created>
  <dcterms:modified xsi:type="dcterms:W3CDTF">2025-05-09T08:40:27Z</dcterms:modified>
</cp:coreProperties>
</file>