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9" r:id="rId3"/>
    <p:sldId id="261" r:id="rId4"/>
    <p:sldId id="272" r:id="rId5"/>
    <p:sldId id="271" r:id="rId6"/>
    <p:sldId id="262" r:id="rId7"/>
    <p:sldId id="273" r:id="rId8"/>
    <p:sldId id="274" r:id="rId9"/>
    <p:sldId id="275" r:id="rId10"/>
    <p:sldId id="276" r:id="rId11"/>
    <p:sldId id="267" r:id="rId12"/>
    <p:sldId id="277" r:id="rId13"/>
    <p:sldId id="268" r:id="rId14"/>
    <p:sldId id="278" r:id="rId15"/>
    <p:sldId id="269" r:id="rId16"/>
    <p:sldId id="270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" y="1025555"/>
            <a:ext cx="7351032" cy="390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408" y="4891284"/>
            <a:ext cx="569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ular Callout 8"/>
          <p:cNvSpPr/>
          <p:nvPr/>
        </p:nvSpPr>
        <p:spPr>
          <a:xfrm>
            <a:off x="1099141" y="1011457"/>
            <a:ext cx="2032272" cy="1283244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607010 w 1316908"/>
              <a:gd name="connsiteY12" fmla="*/ 30298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777150 w 1316908"/>
              <a:gd name="connsiteY14" fmla="*/ 31106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3780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903275" y="306238"/>
                </a:lnTo>
                <a:lnTo>
                  <a:pt x="1094023" y="437802"/>
                </a:lnTo>
                <a:lnTo>
                  <a:pt x="777150" y="31106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9141" y="1025555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89" r="6568" b="1209"/>
          <a:stretch/>
        </p:blipFill>
        <p:spPr>
          <a:xfrm>
            <a:off x="902939" y="1908250"/>
            <a:ext cx="7338123" cy="418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67" y="979486"/>
            <a:ext cx="747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79486"/>
            <a:ext cx="378853" cy="49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41545" y="3621392"/>
            <a:ext cx="1231271" cy="1439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ở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1715140"/>
            <a:ext cx="753600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8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8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4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8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8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8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400" spc="8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665" y="165575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924" y="165575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1232" y="165575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8069" y="213077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6782" y="2193445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4379" y="2193445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00722" y="2193445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11" grpId="1"/>
      <p:bldP spid="14" grpId="0"/>
      <p:bldP spid="14" grpId="1"/>
      <p:bldP spid="17" grpId="0"/>
      <p:bldP spid="17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2962" y="394864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1398" y="372428"/>
            <a:ext cx="2084832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2962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iến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62666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éo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105" y="1312825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39647" y="585079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17173" y="556504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49402" y="1318182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612" t="3901" r="1021" b="5673"/>
          <a:stretch/>
        </p:blipFill>
        <p:spPr>
          <a:xfrm>
            <a:off x="1482510" y="4090697"/>
            <a:ext cx="2657274" cy="1851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958" t="3325" r="4756" b="2317"/>
          <a:stretch/>
        </p:blipFill>
        <p:spPr>
          <a:xfrm>
            <a:off x="1482510" y="1866763"/>
            <a:ext cx="2743200" cy="2266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264" t="3145" r="1958" b="1256"/>
          <a:stretch/>
        </p:blipFill>
        <p:spPr>
          <a:xfrm>
            <a:off x="4870314" y="1842905"/>
            <a:ext cx="2667000" cy="223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824" t="3652" r="2519" b="3104"/>
          <a:stretch/>
        </p:blipFill>
        <p:spPr>
          <a:xfrm>
            <a:off x="4870314" y="4090697"/>
            <a:ext cx="2635919" cy="1808364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36503" y="5983802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94999" y="4514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2050" y="4327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69005" y="11865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6203" y="11856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2" animBg="1"/>
      <p:bldP spid="14" grpId="1" animBg="1"/>
      <p:bldP spid="15" grpId="1" animBg="1"/>
      <p:bldP spid="28" grpId="0"/>
      <p:bldP spid="29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117" y="3126322"/>
            <a:ext cx="696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44" y="1468942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5497" r="3056" b="6895"/>
          <a:stretch/>
        </p:blipFill>
        <p:spPr>
          <a:xfrm>
            <a:off x="4427145" y="1565211"/>
            <a:ext cx="4028723" cy="471325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1930607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13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6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2646458"/>
            <a:ext cx="343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 animBg="1"/>
      <p:bldP spid="14" grpId="0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55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01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4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939" y="2646459"/>
            <a:ext cx="358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0102" y="296465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3193" y="373334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84711" y="2923567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06313" y="3213125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9934" y="2964658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0219" y="37357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8694" y="4905375"/>
            <a:ext cx="598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06480" y="923042"/>
            <a:ext cx="6931041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202" r="6655" b="4639"/>
          <a:stretch/>
        </p:blipFill>
        <p:spPr>
          <a:xfrm>
            <a:off x="1476375" y="958347"/>
            <a:ext cx="6191250" cy="360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274" y="4567317"/>
            <a:ext cx="510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939" r="6962" b="1"/>
          <a:stretch/>
        </p:blipFill>
        <p:spPr>
          <a:xfrm>
            <a:off x="1330860" y="1122630"/>
            <a:ext cx="6482281" cy="371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5915" y="4834134"/>
            <a:ext cx="545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484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59</cp:revision>
  <dcterms:created xsi:type="dcterms:W3CDTF">2019-11-27T07:37:57Z</dcterms:created>
  <dcterms:modified xsi:type="dcterms:W3CDTF">2025-05-09T08:28:28Z</dcterms:modified>
</cp:coreProperties>
</file>