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media/audio13.wav" ContentType="audio/x-wav"/>
  <Override PartName="/ppt/notesSlides/notesSlide1.xml" ContentType="application/vnd.openxmlformats-officedocument.presentationml.notesSlide+xml"/>
  <Override PartName="/ppt/media/media10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media1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sldIdLst>
    <p:sldId id="464" r:id="rId2"/>
    <p:sldId id="316" r:id="rId3"/>
    <p:sldId id="626" r:id="rId4"/>
    <p:sldId id="338" r:id="rId5"/>
    <p:sldId id="339" r:id="rId6"/>
    <p:sldId id="340" r:id="rId7"/>
    <p:sldId id="343" r:id="rId8"/>
    <p:sldId id="344" r:id="rId9"/>
    <p:sldId id="345" r:id="rId10"/>
    <p:sldId id="346" r:id="rId11"/>
    <p:sldId id="347" r:id="rId12"/>
    <p:sldId id="625" r:id="rId13"/>
    <p:sldId id="508" r:id="rId14"/>
    <p:sldId id="260" r:id="rId15"/>
    <p:sldId id="456" r:id="rId16"/>
    <p:sldId id="270" r:id="rId17"/>
    <p:sldId id="462" r:id="rId18"/>
    <p:sldId id="509" r:id="rId19"/>
    <p:sldId id="511" r:id="rId20"/>
    <p:sldId id="510" r:id="rId21"/>
    <p:sldId id="512" r:id="rId22"/>
    <p:sldId id="513" r:id="rId23"/>
    <p:sldId id="325" r:id="rId24"/>
    <p:sldId id="406" r:id="rId25"/>
    <p:sldId id="333" r:id="rId26"/>
    <p:sldId id="621" r:id="rId27"/>
    <p:sldId id="334" r:id="rId28"/>
    <p:sldId id="337" r:id="rId29"/>
    <p:sldId id="335" r:id="rId30"/>
    <p:sldId id="302" r:id="rId31"/>
    <p:sldId id="280" r:id="rId32"/>
    <p:sldId id="460" r:id="rId33"/>
    <p:sldId id="623" r:id="rId34"/>
    <p:sldId id="373" r:id="rId35"/>
    <p:sldId id="284" r:id="rId36"/>
    <p:sldId id="514" r:id="rId37"/>
    <p:sldId id="515" r:id="rId38"/>
    <p:sldId id="516" r:id="rId39"/>
    <p:sldId id="377" r:id="rId40"/>
    <p:sldId id="517" r:id="rId41"/>
    <p:sldId id="518" r:id="rId42"/>
    <p:sldId id="519" r:id="rId43"/>
    <p:sldId id="520" r:id="rId44"/>
    <p:sldId id="608" r:id="rId45"/>
    <p:sldId id="614" r:id="rId46"/>
    <p:sldId id="615" r:id="rId47"/>
    <p:sldId id="336" r:id="rId48"/>
    <p:sldId id="616" r:id="rId49"/>
    <p:sldId id="348" r:id="rId50"/>
    <p:sldId id="617" r:id="rId51"/>
    <p:sldId id="618" r:id="rId52"/>
    <p:sldId id="619" r:id="rId53"/>
    <p:sldId id="349" r:id="rId54"/>
    <p:sldId id="620" r:id="rId55"/>
    <p:sldId id="506" r:id="rId56"/>
    <p:sldId id="610" r:id="rId57"/>
    <p:sldId id="611" r:id="rId58"/>
  </p:sldIdLst>
  <p:sldSz cx="9144000" cy="5143500" type="screen16x9"/>
  <p:notesSz cx="9144000" cy="6858000"/>
  <p:embeddedFontLst>
    <p:embeddedFont>
      <p:font typeface="Cooper Black" panose="020B0604020202020204" charset="0"/>
      <p:regular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Arial Black" panose="020B0A04020102020204" pitchFamily="34" charset="0"/>
      <p:bold r:id="rId67"/>
    </p:embeddedFont>
    <p:embeddedFont>
      <p:font typeface="Century Gothic" panose="020B0604020202020204" charset="0"/>
      <p:regular r:id="rId68"/>
      <p:bold r:id="rId69"/>
      <p:italic r:id="rId70"/>
      <p:boldItalic r:id="rId71"/>
    </p:embeddedFont>
    <p:embeddedFont>
      <p:font typeface=".VnBlack" panose="020B7200000000000000" pitchFamily="34" charset="0"/>
      <p:regular r:id="rId72"/>
    </p:embeddedFont>
    <p:embeddedFont>
      <p:font typeface="Berlin Sans FB" panose="020B0604020202020204" charset="0"/>
      <p:regular r:id="rId73"/>
      <p:bold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375"/>
    <a:srgbClr val="42F6D0"/>
    <a:srgbClr val="FFEAA7"/>
    <a:srgbClr val="F5750B"/>
    <a:srgbClr val="F67E1A"/>
    <a:srgbClr val="F6862A"/>
    <a:srgbClr val="FFF2DA"/>
    <a:srgbClr val="F8B67F"/>
    <a:srgbClr val="0070C0"/>
    <a:srgbClr val="FEE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 autoAdjust="0"/>
    <p:restoredTop sz="91613" autoAdjust="0"/>
  </p:normalViewPr>
  <p:slideViewPr>
    <p:cSldViewPr>
      <p:cViewPr varScale="1">
        <p:scale>
          <a:sx n="83" d="100"/>
          <a:sy n="83" d="100"/>
        </p:scale>
        <p:origin x="864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6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6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71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3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4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7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6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1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6D6FC-9858-2E57-9EB4-967B437EB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1AA4-B3F2-C73B-3933-697F6E03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4A924-0430-D88D-C56A-0E2FD47A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EA958-5C4D-07EB-D1F8-0B31FA6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29FB-4D40-4E18-ABCC-C1DD01808473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C9F-AAB3-1558-DDF4-4F97B3D83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46892-5100-ECCA-C0DF-BE91FA2D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DAC53-3234-4D6E-8203-E5EAC9D44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06D6FC-9858-2E57-9EB4-967B437EB3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34.png"/><Relationship Id="rId3" Type="http://schemas.microsoft.com/office/2007/relationships/media" Target="../media/media3.wav"/><Relationship Id="rId21" Type="http://schemas.openxmlformats.org/officeDocument/2006/relationships/audio" Target="../media/audio5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33.png"/><Relationship Id="rId2" Type="http://schemas.openxmlformats.org/officeDocument/2006/relationships/audio" Target="../media/media2.wav"/><Relationship Id="rId16" Type="http://schemas.openxmlformats.org/officeDocument/2006/relationships/audio" Target="../media/audio5.wav"/><Relationship Id="rId20" Type="http://schemas.openxmlformats.org/officeDocument/2006/relationships/image" Target="../media/image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1.xml"/><Relationship Id="rId10" Type="http://schemas.openxmlformats.org/officeDocument/2006/relationships/audio" Target="../media/media6.wav"/><Relationship Id="rId19" Type="http://schemas.openxmlformats.org/officeDocument/2006/relationships/image" Target="../media/image35.jp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45.png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9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7.wav"/><Relationship Id="rId7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0" Type="http://schemas.openxmlformats.org/officeDocument/2006/relationships/image" Target="../media/image49.png"/><Relationship Id="rId4" Type="http://schemas.openxmlformats.org/officeDocument/2006/relationships/audio" Target="../media/audio8.wav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audio" Target="../media/audio1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image" Target="../media/image5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3.wav"/><Relationship Id="rId7" Type="http://schemas.openxmlformats.org/officeDocument/2006/relationships/image" Target="../media/image5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13.wav"/><Relationship Id="rId7" Type="http://schemas.openxmlformats.org/officeDocument/2006/relationships/image" Target="../media/image6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3.wav"/><Relationship Id="rId7" Type="http://schemas.openxmlformats.org/officeDocument/2006/relationships/image" Target="../media/image6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5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0.wav"/><Relationship Id="rId12" Type="http://schemas.openxmlformats.org/officeDocument/2006/relationships/image" Target="../media/image8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8.wav"/><Relationship Id="rId11" Type="http://schemas.openxmlformats.org/officeDocument/2006/relationships/image" Target="../media/image80.png"/><Relationship Id="rId5" Type="http://schemas.openxmlformats.org/officeDocument/2006/relationships/audio" Target="../media/audio9.wav"/><Relationship Id="rId10" Type="http://schemas.openxmlformats.org/officeDocument/2006/relationships/image" Target="../media/image79.png"/><Relationship Id="rId4" Type="http://schemas.openxmlformats.org/officeDocument/2006/relationships/audio" Target="../media/audio7.wav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tif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audio" Target="../media/media11.wav"/><Relationship Id="rId16" Type="http://schemas.openxmlformats.org/officeDocument/2006/relationships/image" Target="../media/image103.png"/><Relationship Id="rId20" Type="http://schemas.openxmlformats.org/officeDocument/2006/relationships/image" Target="../media/image106.png"/><Relationship Id="rId1" Type="http://schemas.microsoft.com/office/2007/relationships/media" Target="../media/media11.wav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audio" Target="../media/audio22.wav"/><Relationship Id="rId15" Type="http://schemas.openxmlformats.org/officeDocument/2006/relationships/image" Target="../media/image102.png"/><Relationship Id="rId23" Type="http://schemas.openxmlformats.org/officeDocument/2006/relationships/audio" Target="../media/audio22.wav"/><Relationship Id="rId10" Type="http://schemas.openxmlformats.org/officeDocument/2006/relationships/image" Target="../media/image97.emf"/><Relationship Id="rId19" Type="http://schemas.openxmlformats.org/officeDocument/2006/relationships/image" Target="../media/image10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6.png"/><Relationship Id="rId14" Type="http://schemas.openxmlformats.org/officeDocument/2006/relationships/image" Target="../media/image101.png"/><Relationship Id="rId22" Type="http://schemas.openxmlformats.org/officeDocument/2006/relationships/audio" Target="../media/audio2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3.png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image" Target="../media/image94.png"/><Relationship Id="rId12" Type="http://schemas.openxmlformats.org/officeDocument/2006/relationships/image" Target="../media/image107.png"/><Relationship Id="rId17" Type="http://schemas.openxmlformats.org/officeDocument/2006/relationships/image" Target="../media/image109.png"/><Relationship Id="rId2" Type="http://schemas.openxmlformats.org/officeDocument/2006/relationships/audio" Target="../media/media12.mp3"/><Relationship Id="rId16" Type="http://schemas.openxmlformats.org/officeDocument/2006/relationships/image" Target="../media/image104.png"/><Relationship Id="rId20" Type="http://schemas.openxmlformats.org/officeDocument/2006/relationships/image" Target="../media/image111.png"/><Relationship Id="rId1" Type="http://schemas.microsoft.com/office/2007/relationships/media" Target="../media/media12.mp3"/><Relationship Id="rId6" Type="http://schemas.openxmlformats.org/officeDocument/2006/relationships/image" Target="../media/image93.png"/><Relationship Id="rId11" Type="http://schemas.openxmlformats.org/officeDocument/2006/relationships/image" Target="../media/image102.png"/><Relationship Id="rId5" Type="http://schemas.openxmlformats.org/officeDocument/2006/relationships/audio" Target="../media/audio22.wav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19" Type="http://schemas.openxmlformats.org/officeDocument/2006/relationships/image" Target="../media/image9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6.png"/><Relationship Id="rId1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2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3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5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tiff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8.png"/><Relationship Id="rId18" Type="http://schemas.openxmlformats.org/officeDocument/2006/relationships/image" Target="../media/image117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16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10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8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16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8.png"/><Relationship Id="rId17" Type="http://schemas.openxmlformats.org/officeDocument/2006/relationships/image" Target="../media/image97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3.png"/><Relationship Id="rId5" Type="http://schemas.openxmlformats.org/officeDocument/2006/relationships/image" Target="../media/image94.png"/><Relationship Id="rId15" Type="http://schemas.openxmlformats.org/officeDocument/2006/relationships/image" Target="../media/image109.png"/><Relationship Id="rId10" Type="http://schemas.openxmlformats.org/officeDocument/2006/relationships/image" Target="../media/image107.png"/><Relationship Id="rId4" Type="http://schemas.openxmlformats.org/officeDocument/2006/relationships/image" Target="../media/image93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8.png"/><Relationship Id="rId3" Type="http://schemas.openxmlformats.org/officeDocument/2006/relationships/audio" Target="../media/audio22.wav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16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10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image" Target="../media/image105.pn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102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1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120.png"/><Relationship Id="rId4" Type="http://schemas.openxmlformats.org/officeDocument/2006/relationships/audio" Target="../media/audio2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tiff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5.tiff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8.tiff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1.tiff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914400" y="2571750"/>
            <a:ext cx="7696200" cy="19794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67E1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</a:t>
            </a:r>
          </a:p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67E1A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our class!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980D8-77DC-8C9B-2182-BF5DAC86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07385"/>
            <a:ext cx="2362200" cy="19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9506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95"/>
            <a:ext cx="9144000" cy="5143499"/>
          </a:xfrm>
          <a:prstGeom prst="rect">
            <a:avLst/>
          </a:prstGeom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765063" y="4017842"/>
            <a:ext cx="345313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the weekend? 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she do on Sundays?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16376" y="4017842"/>
            <a:ext cx="3512009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</a:p>
        </p:txBody>
      </p:sp>
      <p:pic>
        <p:nvPicPr>
          <p:cNvPr id="4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276" y="3748525"/>
            <a:ext cx="697871" cy="71329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744655" y="2977792"/>
            <a:ext cx="3602207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in your free time?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83" y="4005023"/>
            <a:ext cx="722439" cy="713294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29" y="2945096"/>
            <a:ext cx="836749" cy="711008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549" y="2943954"/>
            <a:ext cx="722439" cy="713294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549" y="400502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22E9A-636B-CB52-BA1A-F15070A27AE4}"/>
              </a:ext>
            </a:extLst>
          </p:cNvPr>
          <p:cNvSpPr txBox="1"/>
          <p:nvPr/>
        </p:nvSpPr>
        <p:spPr>
          <a:xfrm>
            <a:off x="1776131" y="1263115"/>
            <a:ext cx="612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I like reading stories.</a:t>
            </a:r>
          </a:p>
        </p:txBody>
      </p: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92DF93DE-62C4-4641-AAEC-E98CE753BE2B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28584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6">
            <a:hlinkClick r:id="" action="ppaction://noaction"/>
            <a:extLst>
              <a:ext uri="{FF2B5EF4-FFF2-40B4-BE49-F238E27FC236}">
                <a16:creationId xmlns:a16="http://schemas.microsoft.com/office/drawing/2014/main" id="{7EB6DCEE-C34F-16E3-AAA7-AF9B06145BB2}"/>
              </a:ext>
            </a:extLst>
          </p:cNvPr>
          <p:cNvSpPr/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7">
            <a:extLst>
              <a:ext uri="{FF2B5EF4-FFF2-40B4-BE49-F238E27FC236}">
                <a16:creationId xmlns:a16="http://schemas.microsoft.com/office/drawing/2014/main" id="{A98860EC-E9C6-F740-EA45-C094D5D7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143499"/>
          </a:xfrm>
          <a:prstGeom prst="rect">
            <a:avLst/>
          </a:prstGeom>
        </p:spPr>
      </p:pic>
      <p:sp>
        <p:nvSpPr>
          <p:cNvPr id="20" name="6">
            <a:extLst>
              <a:ext uri="{FF2B5EF4-FFF2-40B4-BE49-F238E27FC236}">
                <a16:creationId xmlns:a16="http://schemas.microsoft.com/office/drawing/2014/main" id="{93C57531-5D52-CB6F-403F-1479212C205C}"/>
              </a:ext>
            </a:extLst>
          </p:cNvPr>
          <p:cNvSpPr/>
          <p:nvPr/>
        </p:nvSpPr>
        <p:spPr>
          <a:xfrm>
            <a:off x="835046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 in your free time?</a:t>
            </a:r>
          </a:p>
        </p:txBody>
      </p:sp>
      <p:sp>
        <p:nvSpPr>
          <p:cNvPr id="21" name="6">
            <a:extLst>
              <a:ext uri="{FF2B5EF4-FFF2-40B4-BE49-F238E27FC236}">
                <a16:creationId xmlns:a16="http://schemas.microsoft.com/office/drawing/2014/main" id="{18852AA2-1CFA-3FD0-97DF-28D6E88A67B8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2854DB51-D756-0143-C2AA-D6A7E657C7F4}"/>
              </a:ext>
            </a:extLst>
          </p:cNvPr>
          <p:cNvSpPr/>
          <p:nvPr/>
        </p:nvSpPr>
        <p:spPr>
          <a:xfrm>
            <a:off x="4565724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at the weekend? 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776EFB-91EE-9B91-E125-099472CE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0106" y="4053962"/>
            <a:ext cx="644638" cy="713953"/>
          </a:xfrm>
          <a:prstGeom prst="rect">
            <a:avLst/>
          </a:prstGeom>
        </p:spPr>
      </p:pic>
      <p:sp>
        <p:nvSpPr>
          <p:cNvPr id="24" name="7">
            <a:extLst>
              <a:ext uri="{FF2B5EF4-FFF2-40B4-BE49-F238E27FC236}">
                <a16:creationId xmlns:a16="http://schemas.microsoft.com/office/drawing/2014/main" id="{30166564-03AD-78D2-B910-EE8357D88087}"/>
              </a:ext>
            </a:extLst>
          </p:cNvPr>
          <p:cNvSpPr/>
          <p:nvPr/>
        </p:nvSpPr>
        <p:spPr>
          <a:xfrm>
            <a:off x="835046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1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on Saturdays?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8">
            <a:extLst>
              <a:ext uri="{FF2B5EF4-FFF2-40B4-BE49-F238E27FC236}">
                <a16:creationId xmlns:a16="http://schemas.microsoft.com/office/drawing/2014/main" id="{6224E300-B07B-0B69-EA20-FF9E2381D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003" y="3039385"/>
            <a:ext cx="722439" cy="713294"/>
          </a:xfrm>
          <a:prstGeom prst="rect">
            <a:avLst/>
          </a:prstGeom>
        </p:spPr>
      </p:pic>
      <p:pic>
        <p:nvPicPr>
          <p:cNvPr id="26" name="8">
            <a:extLst>
              <a:ext uri="{FF2B5EF4-FFF2-40B4-BE49-F238E27FC236}">
                <a16:creationId xmlns:a16="http://schemas.microsoft.com/office/drawing/2014/main" id="{D595584A-1CB0-A336-06C7-4B409F5CC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03" y="4037153"/>
            <a:ext cx="836749" cy="711008"/>
          </a:xfrm>
          <a:prstGeom prst="rect">
            <a:avLst/>
          </a:prstGeom>
        </p:spPr>
      </p:pic>
      <p:pic>
        <p:nvPicPr>
          <p:cNvPr id="27" name="8">
            <a:extLst>
              <a:ext uri="{FF2B5EF4-FFF2-40B4-BE49-F238E27FC236}">
                <a16:creationId xmlns:a16="http://schemas.microsoft.com/office/drawing/2014/main" id="{7D5963BC-170C-8BBC-0FF9-6F874247F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9" y="3027411"/>
            <a:ext cx="722439" cy="713294"/>
          </a:xfrm>
          <a:prstGeom prst="rect">
            <a:avLst/>
          </a:prstGeom>
        </p:spPr>
      </p:pic>
      <p:pic>
        <p:nvPicPr>
          <p:cNvPr id="28" name="8">
            <a:extLst>
              <a:ext uri="{FF2B5EF4-FFF2-40B4-BE49-F238E27FC236}">
                <a16:creationId xmlns:a16="http://schemas.microsoft.com/office/drawing/2014/main" id="{7D64BED4-0BA7-ED8C-CA4B-E6332EAD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5" y="4040704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D0299-B089-3D74-0FB5-34A58E4B16C4}"/>
              </a:ext>
            </a:extLst>
          </p:cNvPr>
          <p:cNvSpPr txBox="1"/>
          <p:nvPr/>
        </p:nvSpPr>
        <p:spPr>
          <a:xfrm>
            <a:off x="2106964" y="1250498"/>
            <a:ext cx="5177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I usually play football.</a:t>
            </a:r>
          </a:p>
        </p:txBody>
      </p:sp>
      <p:sp>
        <p:nvSpPr>
          <p:cNvPr id="3" name="Rounded Rectangle 27">
            <a:extLst>
              <a:ext uri="{FF2B5EF4-FFF2-40B4-BE49-F238E27FC236}">
                <a16:creationId xmlns:a16="http://schemas.microsoft.com/office/drawing/2014/main" id="{E9443DF6-7ED7-9B35-10D5-3856DFC928E5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3679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val="17151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5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August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32312" y="2227867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 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My future job</a:t>
            </a:r>
          </a:p>
        </p:txBody>
      </p:sp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4" name="Bùi Liễu 0968142780"/>
          <p:cNvGrpSpPr/>
          <p:nvPr/>
        </p:nvGrpSpPr>
        <p:grpSpPr>
          <a:xfrm>
            <a:off x="2167434" y="3328563"/>
            <a:ext cx="4809132" cy="1528418"/>
            <a:chOff x="1877113" y="2933615"/>
            <a:chExt cx="4809132" cy="1528418"/>
          </a:xfrm>
        </p:grpSpPr>
        <p:pic>
          <p:nvPicPr>
            <p:cNvPr id="8" name="Bùi Liễu Powerpoint">
              <a:extLst>
                <a:ext uri="{FF2B5EF4-FFF2-40B4-BE49-F238E27FC236}">
                  <a16:creationId xmlns:a16="http://schemas.microsoft.com/office/drawing/2014/main" id="{FC41F4A3-03EE-4006-8F38-7CF1FA0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" b="134"/>
            <a:stretch/>
          </p:blipFill>
          <p:spPr>
            <a:xfrm>
              <a:off x="1877113" y="3700379"/>
              <a:ext cx="1142481" cy="761654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2" name="Bùi Liễu Powerpoint">
              <a:extLst>
                <a:ext uri="{FF2B5EF4-FFF2-40B4-BE49-F238E27FC236}">
                  <a16:creationId xmlns:a16="http://schemas.microsoft.com/office/drawing/2014/main" id="{C7D767C6-DCAB-4714-A122-D2F3B8E7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" r="87"/>
            <a:stretch/>
          </p:blipFill>
          <p:spPr>
            <a:xfrm>
              <a:off x="3019594" y="2933615"/>
              <a:ext cx="1142481" cy="757181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4" name="Bùi Liễu Powerpoint">
              <a:extLst>
                <a:ext uri="{FF2B5EF4-FFF2-40B4-BE49-F238E27FC236}">
                  <a16:creationId xmlns:a16="http://schemas.microsoft.com/office/drawing/2014/main" id="{B6405352-E2B8-44B8-A707-461F7B363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" r="201"/>
            <a:stretch/>
          </p:blipFill>
          <p:spPr>
            <a:xfrm>
              <a:off x="4401283" y="2938829"/>
              <a:ext cx="1142482" cy="761655"/>
            </a:xfrm>
            <a:prstGeom prst="roundRect">
              <a:avLst/>
            </a:prstGeom>
            <a:ln w="12700">
              <a:noFill/>
              <a:prstDash val="sysDash"/>
            </a:ln>
          </p:spPr>
        </p:pic>
        <p:pic>
          <p:nvPicPr>
            <p:cNvPr id="15" name="Bùi Liễu Powerpoint">
              <a:extLst>
                <a:ext uri="{FF2B5EF4-FFF2-40B4-BE49-F238E27FC236}">
                  <a16:creationId xmlns:a16="http://schemas.microsoft.com/office/drawing/2014/main" id="{2F48EBAF-BB5A-4F74-A4E7-94B09B3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" r="225"/>
            <a:stretch/>
          </p:blipFill>
          <p:spPr>
            <a:xfrm>
              <a:off x="5543764" y="3690796"/>
              <a:ext cx="1142481" cy="766127"/>
            </a:xfrm>
            <a:prstGeom prst="roundRect">
              <a:avLst/>
            </a:prstGeom>
            <a:ln w="12700">
              <a:noFill/>
              <a:prstDash val="sys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2497724" y="274098"/>
            <a:ext cx="4080715" cy="9002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75" tIns="34288" rIns="68575" bIns="34288" rtlCol="0">
            <a:spAutoFit/>
          </a:bodyPr>
          <a:lstStyle/>
          <a:p>
            <a:pPr algn="ctr"/>
            <a:r>
              <a:rPr lang="en-US" sz="5400" b="1" dirty="0">
                <a:solidFill>
                  <a:srgbClr val="F67E1A"/>
                </a:solidFill>
                <a:latin typeface="Cooper Black" panose="0208090404030B020404" pitchFamily="18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0BD47026-D5BA-4833-B003-093961CC28F5}"/>
              </a:ext>
            </a:extLst>
          </p:cNvPr>
          <p:cNvGrpSpPr/>
          <p:nvPr/>
        </p:nvGrpSpPr>
        <p:grpSpPr>
          <a:xfrm>
            <a:off x="2518506" y="1561906"/>
            <a:ext cx="5174066" cy="661448"/>
            <a:chOff x="2369734" y="964102"/>
            <a:chExt cx="5174066" cy="661448"/>
          </a:xfrm>
        </p:grpSpPr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55E78C77-D0CC-403A-A385-A118409896DE}"/>
                </a:ext>
              </a:extLst>
            </p:cNvPr>
            <p:cNvSpPr txBox="1">
              <a:spLocks/>
            </p:cNvSpPr>
            <p:nvPr/>
          </p:nvSpPr>
          <p:spPr>
            <a:xfrm>
              <a:off x="2971800" y="1047750"/>
              <a:ext cx="4572000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" name="Bùi Liễu 0968142780">
              <a:extLst>
                <a:ext uri="{FF2B5EF4-FFF2-40B4-BE49-F238E27FC236}">
                  <a16:creationId xmlns:a16="http://schemas.microsoft.com/office/drawing/2014/main" id="{DCBF4A1A-028B-4D8E-B5C8-3B8FF679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34" y="964102"/>
              <a:ext cx="607107" cy="659962"/>
            </a:xfrm>
            <a:prstGeom prst="rect">
              <a:avLst/>
            </a:prstGeom>
          </p:spPr>
        </p:pic>
      </p:grpSp>
      <p:grpSp>
        <p:nvGrpSpPr>
          <p:cNvPr id="5" name="Bùi Liễu 0968142780">
            <a:extLst>
              <a:ext uri="{FF2B5EF4-FFF2-40B4-BE49-F238E27FC236}">
                <a16:creationId xmlns:a16="http://schemas.microsoft.com/office/drawing/2014/main" id="{8AB456DA-DA76-450D-A2F9-CB90C3A3EB45}"/>
              </a:ext>
            </a:extLst>
          </p:cNvPr>
          <p:cNvGrpSpPr/>
          <p:nvPr/>
        </p:nvGrpSpPr>
        <p:grpSpPr>
          <a:xfrm>
            <a:off x="2529082" y="2343150"/>
            <a:ext cx="4825512" cy="627198"/>
            <a:chOff x="2685684" y="1551998"/>
            <a:chExt cx="4825512" cy="627198"/>
          </a:xfrm>
        </p:grpSpPr>
        <p:sp>
          <p:nvSpPr>
            <p:cNvPr id="21" name="Bùi Liễu 0968142780">
              <a:extLst>
                <a:ext uri="{FF2B5EF4-FFF2-40B4-BE49-F238E27FC236}">
                  <a16:creationId xmlns:a16="http://schemas.microsoft.com/office/drawing/2014/main" id="{3B4F9F7C-A5E7-40E1-88F8-F3AA3A009F6F}"/>
                </a:ext>
              </a:extLst>
            </p:cNvPr>
            <p:cNvSpPr txBox="1">
              <a:spLocks/>
            </p:cNvSpPr>
            <p:nvPr/>
          </p:nvSpPr>
          <p:spPr>
            <a:xfrm>
              <a:off x="3236320" y="1580759"/>
              <a:ext cx="4274876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11" name="Bùi Liễu 0968142780">
              <a:extLst>
                <a:ext uri="{FF2B5EF4-FFF2-40B4-BE49-F238E27FC236}">
                  <a16:creationId xmlns:a16="http://schemas.microsoft.com/office/drawing/2014/main" id="{485C0AE4-5071-47BD-915B-F7D823567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684" y="1551998"/>
              <a:ext cx="546365" cy="627198"/>
            </a:xfrm>
            <a:prstGeom prst="rect">
              <a:avLst/>
            </a:prstGeom>
          </p:spPr>
        </p:pic>
      </p:grpSp>
      <p:grpSp>
        <p:nvGrpSpPr>
          <p:cNvPr id="6" name="Bùi Liễu 0968142780">
            <a:extLst>
              <a:ext uri="{FF2B5EF4-FFF2-40B4-BE49-F238E27FC236}">
                <a16:creationId xmlns:a16="http://schemas.microsoft.com/office/drawing/2014/main" id="{3A536097-2775-4279-8160-63B37EE6F601}"/>
              </a:ext>
            </a:extLst>
          </p:cNvPr>
          <p:cNvGrpSpPr/>
          <p:nvPr/>
        </p:nvGrpSpPr>
        <p:grpSpPr>
          <a:xfrm>
            <a:off x="2518506" y="3021954"/>
            <a:ext cx="2674155" cy="653473"/>
            <a:chOff x="2994240" y="2082753"/>
            <a:chExt cx="2674155" cy="653473"/>
          </a:xfrm>
        </p:grpSpPr>
        <p:sp>
          <p:nvSpPr>
            <p:cNvPr id="23" name="Bùi Liễu 0968142780">
              <a:extLst>
                <a:ext uri="{FF2B5EF4-FFF2-40B4-BE49-F238E27FC236}">
                  <a16:creationId xmlns:a16="http://schemas.microsoft.com/office/drawing/2014/main" id="{02759F4B-5FD6-4457-92AC-4CEB5911FC56}"/>
                </a:ext>
              </a:extLst>
            </p:cNvPr>
            <p:cNvSpPr txBox="1">
              <a:spLocks/>
            </p:cNvSpPr>
            <p:nvPr/>
          </p:nvSpPr>
          <p:spPr>
            <a:xfrm>
              <a:off x="3558367" y="2114550"/>
              <a:ext cx="2110028" cy="621676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12" name="Bùi Liễu 0968142780">
              <a:extLst>
                <a:ext uri="{FF2B5EF4-FFF2-40B4-BE49-F238E27FC236}">
                  <a16:creationId xmlns:a16="http://schemas.microsoft.com/office/drawing/2014/main" id="{430201BE-B38F-4664-8012-93B6C172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4240" y="2082753"/>
              <a:ext cx="563579" cy="637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13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152400" y="1123950"/>
            <a:ext cx="8786501" cy="2801020"/>
            <a:chOff x="157187" y="1162971"/>
            <a:chExt cx="8786501" cy="2801020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" r="2562"/>
            <a:stretch/>
          </p:blipFill>
          <p:spPr>
            <a:xfrm>
              <a:off x="4629683" y="1416385"/>
              <a:ext cx="4314005" cy="2410237"/>
            </a:xfrm>
            <a:prstGeom prst="roundRect">
              <a:avLst>
                <a:gd name="adj" fmla="val 12301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238150" y="1162971"/>
              <a:ext cx="7310437" cy="2732902"/>
              <a:chOff x="151204" y="844963"/>
              <a:chExt cx="7286946" cy="2732902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" r="4369"/>
              <a:stretch/>
            </p:blipFill>
            <p:spPr>
              <a:xfrm>
                <a:off x="151204" y="1102139"/>
                <a:ext cx="4333716" cy="2475726"/>
              </a:xfrm>
              <a:prstGeom prst="roundRect">
                <a:avLst>
                  <a:gd name="adj" fmla="val 13120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473748" y="981925"/>
                <a:ext cx="2103274" cy="433962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869553" y="844963"/>
                <a:ext cx="2568597" cy="707886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ùi Liễu 0968142780">
                <a:extLst>
                  <a:ext uri="{FF2B5EF4-FFF2-40B4-BE49-F238E27FC236}">
                    <a16:creationId xmlns:a16="http://schemas.microsoft.com/office/drawing/2014/main" id="{1E9FD3DC-B733-46A8-83C6-F2A0393C3FAA}"/>
                  </a:ext>
                </a:extLst>
              </p:cNvPr>
              <p:cNvSpPr/>
              <p:nvPr/>
            </p:nvSpPr>
            <p:spPr>
              <a:xfrm>
                <a:off x="2587213" y="1123441"/>
                <a:ext cx="1888686" cy="450338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157187" y="1392691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76787" y="1405742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Bùi Liễu 0968142780">
              <a:extLst>
                <a:ext uri="{FF2B5EF4-FFF2-40B4-BE49-F238E27FC236}">
                  <a16:creationId xmlns:a16="http://schemas.microsoft.com/office/drawing/2014/main" id="{85A28FF0-6D90-449E-9D46-9D911F2D2B9B}"/>
                </a:ext>
              </a:extLst>
            </p:cNvPr>
            <p:cNvSpPr/>
            <p:nvPr/>
          </p:nvSpPr>
          <p:spPr>
            <a:xfrm>
              <a:off x="5669824" y="3513654"/>
              <a:ext cx="3256279" cy="45033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982131" y="254565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523601" y="1260912"/>
            <a:ext cx="2281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That’s my father.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4956952" y="1150805"/>
            <a:ext cx="2763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380247" y="4875855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829633" y="4191808"/>
            <a:ext cx="3791188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Linh and B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390741" y="4203743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507324" y="4196482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2903702" y="4194710"/>
            <a:ext cx="364304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Linh’s house.</a:t>
            </a: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490047" y="4175626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2138665" y="4175626"/>
            <a:ext cx="5144816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the future job. 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2655286" y="1426257"/>
            <a:ext cx="210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D4AB9137-ABDF-511B-DFC0-AE0F4BCE2B6D}"/>
              </a:ext>
            </a:extLst>
          </p:cNvPr>
          <p:cNvSpPr/>
          <p:nvPr/>
        </p:nvSpPr>
        <p:spPr>
          <a:xfrm>
            <a:off x="914400" y="3526728"/>
            <a:ext cx="1843102" cy="450338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7EA3B7A8-764D-E79F-9AE2-CBB165E5A958}"/>
              </a:ext>
            </a:extLst>
          </p:cNvPr>
          <p:cNvSpPr/>
          <p:nvPr/>
        </p:nvSpPr>
        <p:spPr>
          <a:xfrm>
            <a:off x="3242925" y="3574168"/>
            <a:ext cx="940018" cy="400110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717024" y="3552854"/>
            <a:ext cx="2227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He’s a doctor.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3308240" y="3581381"/>
            <a:ext cx="940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Cool!</a:t>
            </a:r>
          </a:p>
        </p:txBody>
      </p:sp>
      <p:sp>
        <p:nvSpPr>
          <p:cNvPr id="10" name="Bùi Liễu Powerpoint">
            <a:extLst>
              <a:ext uri="{FF2B5EF4-FFF2-40B4-BE49-F238E27FC236}">
                <a16:creationId xmlns:a16="http://schemas.microsoft.com/office/drawing/2014/main" id="{FE9BE1A3-526A-9002-0477-B1198042BA80}"/>
              </a:ext>
            </a:extLst>
          </p:cNvPr>
          <p:cNvSpPr txBox="1"/>
          <p:nvPr/>
        </p:nvSpPr>
        <p:spPr>
          <a:xfrm>
            <a:off x="5633462" y="3511087"/>
            <a:ext cx="3510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I’d like to be a doctor, too.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AD55F88-EFC1-9997-C8B5-B072DA47D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110"/>
                    <p14:bmk name="Bookmark 2" time="20990"/>
                    <p14:bmk name="Bookmark 3" time="23650"/>
                    <p14:bmk name="Bookmark 4" time="26040"/>
                    <p14:bmk name="Bookmark 5" time="30640"/>
                    <p14:bmk name="Bookmark 6" time="35206.6666"/>
                  </p14:bmkLst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94" y="458289"/>
            <a:ext cx="357058" cy="286236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FA0250F-12E2-837F-07AF-3BDDAB0D8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772" y="798975"/>
            <a:ext cx="400110" cy="400110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8AE72CD-5BA5-D360-A2D6-04F1426D55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772" y="1352321"/>
            <a:ext cx="400110" cy="400110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932197C-C6CA-808A-BB43-016B19241B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8" y="1857342"/>
            <a:ext cx="400110" cy="40011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2ED1445-12F6-8261-6D1C-F51A3FF7D3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8" y="2399378"/>
            <a:ext cx="400110" cy="400110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7DAA473B-A4DB-8364-E844-5CC55263036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54445" y="2863338"/>
            <a:ext cx="400110" cy="400110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D52E3CC-1610-B7A1-6294-D6F9392706C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48117" y="3374113"/>
            <a:ext cx="40011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61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65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5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51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172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13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" fill="hold">
                          <p:stCondLst>
                            <p:cond delay="0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1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16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9" fill="hold">
                          <p:stCondLst>
                            <p:cond delay="0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8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6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0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4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5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8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2" grpId="1"/>
          <p:bldP spid="22" grpId="2"/>
          <p:bldP spid="22" grpId="3"/>
          <p:bldP spid="43" grpId="0"/>
          <p:bldP spid="43" grpId="1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29" grpId="0"/>
          <p:bldP spid="29" grpId="1"/>
          <p:bldP spid="29" grpId="2"/>
          <p:bldP spid="29" grpId="3"/>
          <p:bldP spid="34" grpId="0"/>
          <p:bldP spid="34" grpId="1"/>
          <p:bldP spid="34" grpId="2"/>
          <p:bldP spid="34" grpId="3"/>
          <p:bldP spid="10" grpId="0"/>
          <p:bldP spid="10" grpId="1"/>
          <p:bldP spid="10" grpId="2"/>
          <p:bldP spid="10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957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61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65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1055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3512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2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172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64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10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audio>
                  <p:cMediaNode vol="10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  <p:bldLst>
          <p:bldP spid="22" grpId="2"/>
          <p:bldP spid="22" grpId="3"/>
          <p:bldP spid="43" grpId="2"/>
          <p:bldP spid="43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29" grpId="2"/>
          <p:bldP spid="29" grpId="3"/>
          <p:bldP spid="34" grpId="2"/>
          <p:bldP spid="34" grpId="3"/>
          <p:bldP spid="10" grpId="2"/>
          <p:bldP spid="10" grpId="3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447441" y="2433378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fju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ː.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tʃər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850753" y="1540285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850753" y="3175851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609600" y="187542"/>
            <a:ext cx="2316981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533400" y="4596884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F5A206DF-C3F7-B56B-CEFC-C5FF843DE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62" y="1983686"/>
            <a:ext cx="4533437" cy="11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7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67142" y="2407764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faɪəfaɪtə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520301" y="312226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r="1526"/>
          <a:stretch/>
        </p:blipFill>
        <p:spPr>
          <a:xfrm>
            <a:off x="964553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897852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67143" y="2343150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ɡɑːdnə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69753" y="14287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69753" y="309150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889325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20187577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16990" y="2329502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rɪˈpɔːtə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419600" y="1352550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494651" y="309150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r="1383"/>
          <a:stretch/>
        </p:blipFill>
        <p:spPr>
          <a:xfrm>
            <a:off x="990600" y="1550848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494843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192794" y="2399107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raɪtə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545953" y="1491302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813138" y="3091502"/>
            <a:ext cx="345407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r="944"/>
          <a:stretch/>
        </p:blipFill>
        <p:spPr>
          <a:xfrm>
            <a:off x="1105388" y="1613400"/>
            <a:ext cx="3225475" cy="219466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50295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r="2435"/>
          <a:stretch/>
        </p:blipFill>
        <p:spPr>
          <a:xfrm>
            <a:off x="2532301" y="3300661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ABD70F77-A9FC-4535-84E9-3DB2EE019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-233"/>
          <a:stretch/>
        </p:blipFill>
        <p:spPr>
          <a:xfrm>
            <a:off x="4129006" y="1352550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6B77C2C5-8ED1-45BA-A7FF-0B6806912901}"/>
              </a:ext>
            </a:extLst>
          </p:cNvPr>
          <p:cNvSpPr/>
          <p:nvPr/>
        </p:nvSpPr>
        <p:spPr>
          <a:xfrm>
            <a:off x="3812545" y="2555718"/>
            <a:ext cx="22098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firefighter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2294585" y="4403170"/>
            <a:ext cx="20574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gardener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564069" y="92981"/>
            <a:ext cx="302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13387599-D23B-E8E2-ECCE-30766C0693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2179"/>
          <a:stretch/>
        </p:blipFill>
        <p:spPr>
          <a:xfrm>
            <a:off x="4982893" y="3300661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7572E6BC-F10B-C397-9158-4A36E528D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2607"/>
          <a:stretch/>
        </p:blipFill>
        <p:spPr>
          <a:xfrm>
            <a:off x="6564861" y="1352550"/>
            <a:ext cx="1581968" cy="1104183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E4960892-76BE-86F2-24B8-D7F1FFF398CA}"/>
              </a:ext>
            </a:extLst>
          </p:cNvPr>
          <p:cNvSpPr/>
          <p:nvPr/>
        </p:nvSpPr>
        <p:spPr>
          <a:xfrm>
            <a:off x="6324600" y="2555718"/>
            <a:ext cx="2057400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reporter</a:t>
            </a: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22E328A4-CDF8-9D76-44EE-BEE5CCF2DAAE}"/>
              </a:ext>
            </a:extLst>
          </p:cNvPr>
          <p:cNvSpPr/>
          <p:nvPr/>
        </p:nvSpPr>
        <p:spPr>
          <a:xfrm>
            <a:off x="4745177" y="4430426"/>
            <a:ext cx="2057399" cy="439064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6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writer</a:t>
            </a: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4B8FD80E-7653-D1E8-6571-6C2CA459C07F}"/>
              </a:ext>
            </a:extLst>
          </p:cNvPr>
          <p:cNvSpPr/>
          <p:nvPr/>
        </p:nvSpPr>
        <p:spPr>
          <a:xfrm>
            <a:off x="1312355" y="2469302"/>
            <a:ext cx="1752698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future</a:t>
            </a: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73175DB0-3C90-FC42-B1FB-7662F430B0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677" y="1598964"/>
            <a:ext cx="2552839" cy="6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8" grpId="0"/>
      <p:bldP spid="18" grpId="1"/>
      <p:bldP spid="19" grpId="0"/>
      <p:bldP spid="19" grpId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2830696" y="1967302"/>
            <a:ext cx="248881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firefighter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090914" y="1967302"/>
            <a:ext cx="2397163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2830697" y="2736056"/>
            <a:ext cx="228348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gardener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090914" y="2765438"/>
            <a:ext cx="336728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2830697" y="3478103"/>
            <a:ext cx="2565016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reporter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5090913" y="3478103"/>
            <a:ext cx="2986287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2806619" y="4220150"/>
            <a:ext cx="2208094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writer</a:t>
            </a: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273C5A43-EC7B-48BD-A28E-554993E5FCBF}"/>
              </a:ext>
            </a:extLst>
          </p:cNvPr>
          <p:cNvSpPr/>
          <p:nvPr/>
        </p:nvSpPr>
        <p:spPr>
          <a:xfrm>
            <a:off x="5090913" y="4220150"/>
            <a:ext cx="2333345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2895600" y="137518"/>
            <a:ext cx="3278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err="1">
                <a:solidFill>
                  <a:srgbClr val="F67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67E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5B283673-35CB-4ACB-B435-5B4479ED55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r="1732"/>
          <a:stretch/>
        </p:blipFill>
        <p:spPr>
          <a:xfrm>
            <a:off x="1524000" y="3367957"/>
            <a:ext cx="950767" cy="6515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0EEB7A6-CE9D-42F0-BFE8-72A5D375A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" r="3784"/>
          <a:stretch/>
        </p:blipFill>
        <p:spPr>
          <a:xfrm>
            <a:off x="1524000" y="2605957"/>
            <a:ext cx="948281" cy="6811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BF03DE6D-C385-40A0-A8DC-B0BB5EBDF0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r="1457"/>
          <a:stretch/>
        </p:blipFill>
        <p:spPr>
          <a:xfrm>
            <a:off x="1524000" y="4117739"/>
            <a:ext cx="948280" cy="652037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9C219CE1-C557-4691-9D4F-CB508ED3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r="1358"/>
          <a:stretch/>
        </p:blipFill>
        <p:spPr>
          <a:xfrm>
            <a:off x="1525172" y="1867530"/>
            <a:ext cx="948280" cy="651592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27A359D-C39D-B3F7-0D26-046DF6BC95EB}"/>
              </a:ext>
            </a:extLst>
          </p:cNvPr>
          <p:cNvSpPr/>
          <p:nvPr/>
        </p:nvSpPr>
        <p:spPr>
          <a:xfrm>
            <a:off x="2830695" y="1200150"/>
            <a:ext cx="1879218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future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2B992FE9-5A7E-2AA7-A608-3A5F5D9D238A}"/>
              </a:ext>
            </a:extLst>
          </p:cNvPr>
          <p:cNvSpPr/>
          <p:nvPr/>
        </p:nvSpPr>
        <p:spPr>
          <a:xfrm>
            <a:off x="5090913" y="1209430"/>
            <a:ext cx="1678494" cy="58482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516BCD18-6653-6BE2-9D8E-1558C39211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1" y="1209430"/>
            <a:ext cx="1687694" cy="4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ture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19" grpId="0"/>
      <p:bldP spid="19" grpId="1"/>
      <p:bldP spid="20" grpId="0"/>
      <p:bldP spid="6" grpId="0"/>
      <p:bldP spid="6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1882810"/>
            <a:ext cx="4629150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Checking vocabulary!</a:t>
            </a:r>
          </a:p>
        </p:txBody>
      </p:sp>
      <p:pic>
        <p:nvPicPr>
          <p:cNvPr id="4" name="Nhạc hay 1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65C91A18-7F84-8699-605D-7ACD0C207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-171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7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6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7000"/>
          <a:stretch/>
        </p:blipFill>
        <p:spPr>
          <a:xfrm>
            <a:off x="6851800" y="1553168"/>
            <a:ext cx="1377799" cy="135248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/>
        </p:blipFill>
        <p:spPr>
          <a:xfrm>
            <a:off x="1078940" y="1553167"/>
            <a:ext cx="1344418" cy="133990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r="15081"/>
          <a:stretch/>
        </p:blipFill>
        <p:spPr>
          <a:xfrm>
            <a:off x="3989578" y="1533413"/>
            <a:ext cx="1344419" cy="1372241"/>
          </a:xfrm>
          <a:prstGeom prst="ellipse">
            <a:avLst/>
          </a:prstGeom>
        </p:spPr>
      </p:pic>
      <p:sp>
        <p:nvSpPr>
          <p:cNvPr id="28" name="2"/>
          <p:cNvSpPr/>
          <p:nvPr/>
        </p:nvSpPr>
        <p:spPr>
          <a:xfrm>
            <a:off x="534320" y="1295601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2"/>
          <p:cNvSpPr/>
          <p:nvPr/>
        </p:nvSpPr>
        <p:spPr>
          <a:xfrm>
            <a:off x="6759750" y="132559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6" name="2"/>
          <p:cNvGrpSpPr/>
          <p:nvPr/>
        </p:nvGrpSpPr>
        <p:grpSpPr>
          <a:xfrm>
            <a:off x="6596464" y="2577125"/>
            <a:ext cx="2007524" cy="1113307"/>
            <a:chOff x="1079142" y="3301160"/>
            <a:chExt cx="2676698" cy="1484409"/>
          </a:xfrm>
        </p:grpSpPr>
        <p:sp>
          <p:nvSpPr>
            <p:cNvPr id="25" name="2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  <p:pic>
          <p:nvPicPr>
            <p:cNvPr id="24" name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2" name="2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1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t="-770" r="18908" b="770"/>
          <a:stretch/>
        </p:blipFill>
        <p:spPr>
          <a:xfrm>
            <a:off x="1088534" y="1530927"/>
            <a:ext cx="1344418" cy="1380083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r="16689"/>
          <a:stretch/>
        </p:blipFill>
        <p:spPr>
          <a:xfrm>
            <a:off x="6853531" y="1530927"/>
            <a:ext cx="1376070" cy="1412615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5034"/>
          <a:stretch/>
        </p:blipFill>
        <p:spPr>
          <a:xfrm>
            <a:off x="3963543" y="1514628"/>
            <a:ext cx="1395912" cy="1396383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44889" y="1023419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885983" y="1386478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5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3973268" y="1510787"/>
            <a:ext cx="1371600" cy="139087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r="16509"/>
          <a:stretch/>
        </p:blipFill>
        <p:spPr>
          <a:xfrm>
            <a:off x="1094494" y="1555915"/>
            <a:ext cx="1344418" cy="1339907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15034"/>
          <a:stretch/>
        </p:blipFill>
        <p:spPr>
          <a:xfrm>
            <a:off x="6849310" y="1548957"/>
            <a:ext cx="1371600" cy="139087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788717" y="1108815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1048324" y="1301124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827731" y="2594692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1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t="-131777" r="21" b="-130371"/>
          <a:stretch/>
        </p:blipFill>
        <p:spPr>
          <a:xfrm>
            <a:off x="3980642" y="1537363"/>
            <a:ext cx="1329107" cy="1270470"/>
          </a:xfrm>
          <a:prstGeom prst="ellipse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784438" y="4391285"/>
            <a:ext cx="819550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</a:rPr>
              <a:t>NEXT</a:t>
            </a:r>
            <a:endParaRPr lang="vi-VN" sz="15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0517A-2251-BC1D-82CC-037C5881E9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1060390" y="1477162"/>
            <a:ext cx="1371600" cy="139087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800971" y="1061605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1B24-8DC6-91B2-F998-17ACCC59127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8" t="-770" r="18908" b="770"/>
          <a:stretch/>
        </p:blipFill>
        <p:spPr>
          <a:xfrm>
            <a:off x="6879217" y="1505833"/>
            <a:ext cx="1344418" cy="1380083"/>
          </a:xfrm>
          <a:prstGeom prst="ellipse">
            <a:avLst/>
          </a:prstGeom>
        </p:spPr>
      </p:pic>
      <p:sp>
        <p:nvSpPr>
          <p:cNvPr id="22" name="1"/>
          <p:cNvSpPr/>
          <p:nvPr/>
        </p:nvSpPr>
        <p:spPr>
          <a:xfrm>
            <a:off x="3842603" y="129755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553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58" y="1153035"/>
            <a:ext cx="8230313" cy="34110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4" r="16864"/>
          <a:stretch/>
        </p:blipFill>
        <p:spPr>
          <a:xfrm>
            <a:off x="1066800" y="1504952"/>
            <a:ext cx="1408802" cy="1447798"/>
          </a:xfrm>
          <a:prstGeom prst="ellipse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805546" y="490321"/>
            <a:ext cx="3553691" cy="6627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3700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7311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60923" y="395270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65" y="264902"/>
            <a:ext cx="702878" cy="10038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r="15394"/>
          <a:stretch/>
        </p:blipFill>
        <p:spPr>
          <a:xfrm>
            <a:off x="6835150" y="1542847"/>
            <a:ext cx="1394450" cy="1409903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4" r="26674"/>
          <a:stretch/>
        </p:blipFill>
        <p:spPr>
          <a:xfrm>
            <a:off x="3954367" y="1504951"/>
            <a:ext cx="1379633" cy="1394622"/>
          </a:xfrm>
          <a:prstGeom prst="ellipse">
            <a:avLst/>
          </a:prstGeom>
        </p:spPr>
      </p:pic>
      <p:sp>
        <p:nvSpPr>
          <p:cNvPr id="21" name="1"/>
          <p:cNvSpPr/>
          <p:nvPr/>
        </p:nvSpPr>
        <p:spPr>
          <a:xfrm>
            <a:off x="685800" y="1421426"/>
            <a:ext cx="7716194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1"/>
          <p:cNvSpPr/>
          <p:nvPr/>
        </p:nvSpPr>
        <p:spPr>
          <a:xfrm>
            <a:off x="3918655" y="1251645"/>
            <a:ext cx="1546169" cy="31601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3724562" y="2570756"/>
            <a:ext cx="2007524" cy="1113307"/>
            <a:chOff x="1079142" y="3301160"/>
            <a:chExt cx="2676698" cy="1484409"/>
          </a:xfrm>
        </p:grpSpPr>
        <p:sp>
          <p:nvSpPr>
            <p:cNvPr id="24" name="Rounded Rectangle 23"/>
            <p:cNvSpPr/>
            <p:nvPr/>
          </p:nvSpPr>
          <p:spPr>
            <a:xfrm>
              <a:off x="1079142" y="4143970"/>
              <a:ext cx="2676698" cy="64159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7540" y="3301160"/>
              <a:ext cx="985666" cy="1000698"/>
            </a:xfrm>
            <a:prstGeom prst="rect">
              <a:avLst/>
            </a:prstGeom>
          </p:spPr>
        </p:pic>
      </p:grpSp>
      <p:sp>
        <p:nvSpPr>
          <p:cNvPr id="19" name="Right Arrow 18">
            <a:hlinkClick r:id="" action="ppaction://hlinkshowjump?jump=nextslide"/>
          </p:cNvPr>
          <p:cNvSpPr/>
          <p:nvPr/>
        </p:nvSpPr>
        <p:spPr>
          <a:xfrm>
            <a:off x="7696200" y="4391285"/>
            <a:ext cx="907787" cy="550847"/>
          </a:xfrm>
          <a:prstGeom prst="rightArrow">
            <a:avLst/>
          </a:prstGeom>
          <a:solidFill>
            <a:srgbClr val="079375"/>
          </a:solidFill>
          <a:ln>
            <a:solidFill>
              <a:srgbClr val="0793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NEXT</a:t>
            </a:r>
            <a:endParaRPr lang="vi-VN" sz="15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3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666750"/>
            <a:ext cx="5638800" cy="3007360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62200" y="22669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67E1A"/>
                </a:solidFill>
                <a:latin typeface="Cooper Black" panose="0208090404030B020404" pitchFamily="18" charset="0"/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24985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57425" y="21907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605155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1143000" y="1657350"/>
            <a:ext cx="7425702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5750B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732593" y="1052917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565155" y="1068365"/>
            <a:ext cx="6846252" cy="442674"/>
          </a:xfrm>
          <a:prstGeom prst="wedgeRoundRectCallout">
            <a:avLst>
              <a:gd name="adj1" fmla="val -55362"/>
              <a:gd name="adj2" fmla="val -838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944580" y="149841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ai đó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345120" y="2196594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2063345" y="1453451"/>
            <a:ext cx="584987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Bạn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334171" y="3122289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942061" y="4287385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2785267" y="2196594"/>
            <a:ext cx="4143502" cy="442674"/>
          </a:xfrm>
          <a:prstGeom prst="wedgeRoundRectCallout">
            <a:avLst>
              <a:gd name="adj1" fmla="val 61081"/>
              <a:gd name="adj2" fmla="val -8360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I’d like to be a _______.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" r="580"/>
          <a:stretch/>
        </p:blipFill>
        <p:spPr bwMode="auto">
          <a:xfrm>
            <a:off x="508012" y="3797692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2895600" y="3736356"/>
            <a:ext cx="5791200" cy="408623"/>
          </a:xfrm>
          <a:prstGeom prst="wedgeRoundRectCallout">
            <a:avLst>
              <a:gd name="adj1" fmla="val -55320"/>
              <a:gd name="adj2" fmla="val -10135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  <a:endParaRPr lang="vi-VN" sz="24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3674862" y="4280197"/>
            <a:ext cx="3916120" cy="442674"/>
          </a:xfrm>
          <a:prstGeom prst="wedgeRoundRectCallout">
            <a:avLst>
              <a:gd name="adj1" fmla="val 60540"/>
              <a:gd name="adj2" fmla="val -6857"/>
              <a:gd name="adj3" fmla="val 16667"/>
            </a:avLst>
          </a:prstGeom>
          <a:solidFill>
            <a:schemeClr val="bg1"/>
          </a:solidFill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I’d like to be a reporter.</a:t>
            </a:r>
            <a:endParaRPr lang="vi-VN" sz="26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2530043" y="2654290"/>
            <a:ext cx="477670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________.)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2409454" y="3701345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 animBg="1"/>
      <p:bldP spid="29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74837" y="4012935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04537" y="4436273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56149" y="4430239"/>
            <a:ext cx="199194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48754" y="4028635"/>
            <a:ext cx="1691186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403160" y="1095587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would you like to be in the future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676400" y="2119876"/>
            <a:ext cx="2837451" cy="591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33800" y="2119876"/>
            <a:ext cx="780051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13851" y="2119876"/>
            <a:ext cx="888054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13851" y="2119876"/>
            <a:ext cx="3029949" cy="581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287842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" b="2016"/>
          <a:stretch/>
        </p:blipFill>
        <p:spPr>
          <a:xfrm>
            <a:off x="2456151" y="3132073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89853" y="1677202"/>
            <a:ext cx="4047996" cy="442674"/>
          </a:xfrm>
          <a:prstGeom prst="wedgeRoundRectCallout">
            <a:avLst>
              <a:gd name="adj1" fmla="val 59076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2133"/>
          <a:stretch/>
        </p:blipFill>
        <p:spPr>
          <a:xfrm>
            <a:off x="4604538" y="3142786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 b="2389"/>
          <a:stretch/>
        </p:blipFill>
        <p:spPr>
          <a:xfrm>
            <a:off x="6785847" y="2762432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09600" y="106661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10400" y="1684001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84729" y="238684"/>
            <a:ext cx="3987271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5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1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(1+2+3)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8964C3AD-6956-34DD-27D5-27044D6E9A58}"/>
              </a:ext>
            </a:extLst>
          </p:cNvPr>
          <p:cNvSpPr/>
          <p:nvPr/>
        </p:nvSpPr>
        <p:spPr>
          <a:xfrm>
            <a:off x="7282731" y="2041351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1953915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r="225"/>
          <a:stretch/>
        </p:blipFill>
        <p:spPr>
          <a:xfrm>
            <a:off x="6528571" y="2963030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/>
        </p:blipFill>
        <p:spPr>
          <a:xfrm>
            <a:off x="4183578" y="2968180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/>
        </p:blipFill>
        <p:spPr>
          <a:xfrm>
            <a:off x="6565350" y="1000736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" b="134"/>
          <a:stretch/>
        </p:blipFill>
        <p:spPr>
          <a:xfrm>
            <a:off x="4183580" y="991974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676278" y="219503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443172" y="1825826"/>
            <a:ext cx="3443028" cy="817245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23" name="Bùi Liễu Powerpoint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524345" y="3033228"/>
            <a:ext cx="3280681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4038600" y="875245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398629" y="87524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4038600" y="283854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466004" y="2838549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432679" y="2398312"/>
            <a:ext cx="1739882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933568" y="2405358"/>
            <a:ext cx="1501645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536233" y="4340550"/>
            <a:ext cx="1546226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7115204" y="4340550"/>
            <a:ext cx="1138371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" name="Bùi Liễu Powerpoint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466629" y="4895571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045F114-F22F-0D87-8B2F-674C0EEAE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6400" y="305896"/>
            <a:ext cx="329954" cy="264508"/>
          </a:xfrm>
          <a:prstGeom prst="rect">
            <a:avLst/>
          </a:prstGeom>
        </p:spPr>
      </p:pic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711BA261-E491-12C2-BC52-0EFA09956108}"/>
              </a:ext>
            </a:extLst>
          </p:cNvPr>
          <p:cNvSpPr/>
          <p:nvPr/>
        </p:nvSpPr>
        <p:spPr>
          <a:xfrm>
            <a:off x="1139289" y="3984045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refigh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por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rden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it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447800" y="3562350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38400" y="4197061"/>
            <a:ext cx="43970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firefighter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685799" y="3562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239000" y="424499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22081" y="484470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20435" y="196802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4844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14600" y="4244998"/>
            <a:ext cx="42446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reporter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761999" y="3609114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086600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61999" y="219181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4500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8205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14600" y="4244998"/>
            <a:ext cx="4244643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gardener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>
            <a:off x="761999" y="3609114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>
            <a:off x="7086600" y="43198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659591" y="219181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 b="4540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761428" y="2879702"/>
            <a:ext cx="1939658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851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524000" y="3609114"/>
            <a:ext cx="6858000" cy="461685"/>
          </a:xfrm>
          <a:prstGeom prst="wedgeRoundRectCallout">
            <a:avLst>
              <a:gd name="adj1" fmla="val -54212"/>
              <a:gd name="adj2" fmla="val -821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755091" y="4263659"/>
            <a:ext cx="3851752" cy="461685"/>
          </a:xfrm>
          <a:prstGeom prst="wedgeRoundRectCallout">
            <a:avLst>
              <a:gd name="adj1" fmla="val 57542"/>
              <a:gd name="adj2" fmla="val 2585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I’d like to be a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writer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886"/>
          <a:stretch/>
        </p:blipFill>
        <p:spPr>
          <a:xfrm flipH="1">
            <a:off x="6934200" y="431591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1673"/>
          <a:stretch/>
        </p:blipFill>
        <p:spPr bwMode="auto">
          <a:xfrm flipH="1">
            <a:off x="739140" y="3590064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821095" y="209288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b="4783"/>
          <a:stretch/>
        </p:blipFill>
        <p:spPr>
          <a:xfrm>
            <a:off x="3068995" y="1007051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4021171" y="2889595"/>
            <a:ext cx="1420172" cy="4616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07491" y="955524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394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56028" y="18066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791200" y="1743094"/>
            <a:ext cx="2590801" cy="472064"/>
          </a:xfrm>
          <a:prstGeom prst="wedgeRoundRectCallout">
            <a:avLst>
              <a:gd name="adj1" fmla="val 40900"/>
              <a:gd name="adj2" fmla="val 806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  <p:pic>
        <p:nvPicPr>
          <p:cNvPr id="6" name="Bùi Liễu Powerpoint">
            <a:extLst>
              <a:ext uri="{FF2B5EF4-FFF2-40B4-BE49-F238E27FC236}">
                <a16:creationId xmlns:a16="http://schemas.microsoft.com/office/drawing/2014/main" id="{A7C1E3C7-7A3C-0A07-9E2E-26FD8E69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2305472"/>
            <a:ext cx="7966363" cy="26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1225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995"/>
            <a:ext cx="9144000" cy="5143499"/>
          </a:xfrm>
          <a:prstGeom prst="rect">
            <a:avLst/>
          </a:prstGeom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765063" y="4017842"/>
            <a:ext cx="345313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watering the flowers.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the violin.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16376" y="4017842"/>
            <a:ext cx="3512009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surfing the Internet. </a:t>
            </a:r>
          </a:p>
        </p:txBody>
      </p:sp>
      <p:pic>
        <p:nvPicPr>
          <p:cNvPr id="42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124" y="3970043"/>
            <a:ext cx="678060" cy="693045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765064" y="3003798"/>
            <a:ext cx="3751313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for a walk. </a:t>
            </a: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860" y="4117693"/>
            <a:ext cx="722439" cy="713294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706" y="3057766"/>
            <a:ext cx="836749" cy="711008"/>
          </a:xfrm>
          <a:prstGeom prst="rect">
            <a:avLst/>
          </a:prstGeom>
        </p:spPr>
      </p:pic>
      <p:pic>
        <p:nvPicPr>
          <p:cNvPr id="14" name="1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626" y="3056623"/>
            <a:ext cx="722439" cy="713294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8626" y="411769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22E9A-636B-CB52-BA1A-F15070A27AE4}"/>
              </a:ext>
            </a:extLst>
          </p:cNvPr>
          <p:cNvSpPr txBox="1"/>
          <p:nvPr/>
        </p:nvSpPr>
        <p:spPr>
          <a:xfrm>
            <a:off x="1174861" y="770550"/>
            <a:ext cx="6969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A: What do you like doing in your free time?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B: _______________________.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8CBA8-A3EE-5165-264D-A71FC69E1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82" y="1673116"/>
            <a:ext cx="2073325" cy="1110951"/>
          </a:xfrm>
          <a:prstGeom prst="rect">
            <a:avLst/>
          </a:prstGeom>
        </p:spPr>
      </p:pic>
      <p:pic>
        <p:nvPicPr>
          <p:cNvPr id="3" name="Nhạc hay 3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64672FB-75E1-7538-34CF-CECAC248D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47800" y="-5995"/>
            <a:ext cx="487363" cy="487363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0B34770F-E1B1-34CE-8802-4928055E0B04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2996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976" numSld="8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8F87C2DC-0B6B-3719-6856-33EA1EA4D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8" y="2305472"/>
            <a:ext cx="7966363" cy="2657367"/>
          </a:xfrm>
          <a:prstGeom prst="rect">
            <a:avLst/>
          </a:prstGeom>
        </p:spPr>
      </p:pic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381000" y="25986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2514600" y="1143594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190626" y="1850817"/>
            <a:ext cx="3886200" cy="472064"/>
          </a:xfrm>
          <a:prstGeom prst="wedgeRoundRectCallout">
            <a:avLst>
              <a:gd name="adj1" fmla="val -43444"/>
              <a:gd name="adj2" fmla="val 82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1365404" y="188134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taxi driver</a:t>
            </a: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87E4C509-1652-5EC0-D0C4-30AE6A952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1949794" y="2264505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59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76810" y="196253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609599" y="2413468"/>
            <a:ext cx="8153401" cy="2580359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876800" y="2003682"/>
            <a:ext cx="3886200" cy="472064"/>
          </a:xfrm>
          <a:prstGeom prst="wedgeRoundRectCallout">
            <a:avLst>
              <a:gd name="adj1" fmla="val -36566"/>
              <a:gd name="adj2" fmla="val 717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5150337" y="196521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firefighter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CD6CFA90-8FBE-2F01-E032-7C7F7C7EF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1343">
            <a:off x="4029990" y="3372710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53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685800" y="295417"/>
            <a:ext cx="2209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523875" y="2395154"/>
            <a:ext cx="8239125" cy="2580359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456028" y="1219430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3395003" y="2012404"/>
            <a:ext cx="3486340" cy="472064"/>
          </a:xfrm>
          <a:prstGeom prst="wedgeRoundRectCallout">
            <a:avLst>
              <a:gd name="adj1" fmla="val 36058"/>
              <a:gd name="adj2" fmla="val 7468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3581400" y="1984600"/>
            <a:ext cx="348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reporter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4FC33655-F638-3E7C-E72C-FD3F9FC9C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6863728" y="1868699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00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304800" y="15833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r="5681"/>
          <a:stretch/>
        </p:blipFill>
        <p:spPr>
          <a:xfrm>
            <a:off x="653814" y="2343150"/>
            <a:ext cx="8032986" cy="2550785"/>
          </a:xfrm>
          <a:prstGeom prst="roundRect">
            <a:avLst>
              <a:gd name="adj" fmla="val 8146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566173" y="1415018"/>
            <a:ext cx="5867400" cy="433350"/>
          </a:xfrm>
          <a:prstGeom prst="wedgeRoundRectCallout">
            <a:avLst>
              <a:gd name="adj1" fmla="val -40424"/>
              <a:gd name="adj2" fmla="val 8228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670307" y="2029272"/>
            <a:ext cx="3486340" cy="472064"/>
          </a:xfrm>
          <a:prstGeom prst="wedgeRoundRectCallout">
            <a:avLst>
              <a:gd name="adj1" fmla="val 36058"/>
              <a:gd name="adj2" fmla="val 7468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__________________.</a:t>
            </a:r>
          </a:p>
        </p:txBody>
      </p:sp>
      <p:sp>
        <p:nvSpPr>
          <p:cNvPr id="5" name="Bùi Liễu Powerpoint">
            <a:extLst>
              <a:ext uri="{FF2B5EF4-FFF2-40B4-BE49-F238E27FC236}">
                <a16:creationId xmlns:a16="http://schemas.microsoft.com/office/drawing/2014/main" id="{CAF75C88-F5E4-757F-3748-48C9A1B1EE61}"/>
              </a:ext>
            </a:extLst>
          </p:cNvPr>
          <p:cNvSpPr txBox="1"/>
          <p:nvPr/>
        </p:nvSpPr>
        <p:spPr>
          <a:xfrm>
            <a:off x="4859049" y="2034472"/>
            <a:ext cx="3486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to be a doctor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7F20C4EF-BDD1-0F99-AF6A-5D32DF85D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8115">
            <a:off x="8002087" y="2283739"/>
            <a:ext cx="940077" cy="9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7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67E1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104794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7" name="Group 116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1712472" y="-5040447"/>
            <a:ext cx="693918" cy="9988461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36344" y="-3349589"/>
            <a:ext cx="693918" cy="9988461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479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0126" y="153896"/>
            <a:ext cx="1323661" cy="7630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73" y="200134"/>
            <a:ext cx="1022244" cy="1575219"/>
          </a:xfrm>
          <a:prstGeom prst="rect">
            <a:avLst/>
          </a:prstGeom>
          <a:ln>
            <a:noFill/>
          </a:ln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769325" y="300765"/>
            <a:ext cx="1329744" cy="126235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202" y="1153905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96" y="1370078"/>
            <a:ext cx="1218416" cy="788241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78361" y="218680"/>
            <a:ext cx="457200" cy="4572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4640084" y="5210439"/>
            <a:ext cx="693918" cy="68973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60" y="4300061"/>
            <a:ext cx="709761" cy="654165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32" y="808779"/>
            <a:ext cx="4710708" cy="304754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03288" y="5666503"/>
            <a:ext cx="7670602" cy="3977119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342900" indent="-3429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24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2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2195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12195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3356951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82852" y="-4221894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7441" y="-507828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" y="-23339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326427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nurse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92" y="2374248"/>
            <a:ext cx="828416" cy="828416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49178-F67F-CB11-6BB5-B11A28DCBD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" b="1037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pic>
        <p:nvPicPr>
          <p:cNvPr id="8" name="Nhạc hay 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BCEAF6F9-3F30-3EDB-D11B-B4427D5CB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85627" y="287614"/>
            <a:ext cx="487363" cy="487363"/>
          </a:xfrm>
          <a:prstGeom prst="rect">
            <a:avLst/>
          </a:prstGeom>
        </p:spPr>
      </p:pic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CBC14965-9F7B-0EE1-525F-17095AB311C0}"/>
              </a:ext>
            </a:extLst>
          </p:cNvPr>
          <p:cNvSpPr/>
          <p:nvPr/>
        </p:nvSpPr>
        <p:spPr>
          <a:xfrm>
            <a:off x="121181" y="9056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1/8</a:t>
            </a:r>
          </a:p>
        </p:txBody>
      </p:sp>
    </p:spTree>
    <p:extLst>
      <p:ext uri="{BB962C8B-B14F-4D97-AF65-F5344CB8AC3E}">
        <p14:creationId xmlns:p14="http://schemas.microsoft.com/office/powerpoint/2010/main" val="425699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9756" numSld="8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5076422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12472" y="-5904203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06527" y="-165993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" y="6092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11965" y="5233524"/>
              <a:ext cx="2311700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71684" y="5111287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policeman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519267" y="2491551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84" y="3719383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41917-B4A1-FBC2-2004-42237D1579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b="1103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sp>
        <p:nvSpPr>
          <p:cNvPr id="17" name="Rounded Rectangle 27">
            <a:extLst>
              <a:ext uri="{FF2B5EF4-FFF2-40B4-BE49-F238E27FC236}">
                <a16:creationId xmlns:a16="http://schemas.microsoft.com/office/drawing/2014/main" id="{358E20A5-F7B0-A76E-C222-9777CEA24C6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42550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3366893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1756" y="-50471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592055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68" name="cauh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42" y="164477"/>
            <a:ext cx="4326335" cy="2201473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reporter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837959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16355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79237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 worker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864293" cy="61555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gardener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52" y="3685985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8168" y="3888850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6BE38-B516-816A-7B74-F0EB6E34C6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 b="774"/>
          <a:stretch/>
        </p:blipFill>
        <p:spPr>
          <a:xfrm>
            <a:off x="5041235" y="531296"/>
            <a:ext cx="2223446" cy="1453496"/>
          </a:xfrm>
          <a:prstGeom prst="rect">
            <a:avLst/>
          </a:prstGeom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D3489AB4-C24C-1F8B-AD76-1B4EAA8F552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3007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3366893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1756" y="-50471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592055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4070542" y="111137"/>
            <a:ext cx="4326335" cy="190347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563272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16866" y="2026452"/>
            <a:ext cx="2524596" cy="1271073"/>
            <a:chOff x="8867245" y="3171474"/>
            <a:chExt cx="2978323" cy="1514738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71474"/>
              <a:ext cx="2926343" cy="1514738"/>
              <a:chOff x="8919225" y="3171474"/>
              <a:chExt cx="2926343" cy="1514738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0141390" y="3171474"/>
                <a:ext cx="7080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8867245" y="3410307"/>
              <a:ext cx="2974910" cy="113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writer - gardener - reporter - firefighter  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10885" y="1996558"/>
            <a:ext cx="2610055" cy="1273214"/>
            <a:chOff x="5634088" y="3236659"/>
            <a:chExt cx="2974910" cy="1517289"/>
          </a:xfrm>
        </p:grpSpPr>
        <p:grpSp>
          <p:nvGrpSpPr>
            <p:cNvPr id="4" name="Group 3"/>
            <p:cNvGrpSpPr/>
            <p:nvPr/>
          </p:nvGrpSpPr>
          <p:grpSpPr>
            <a:xfrm>
              <a:off x="5646451" y="3236659"/>
              <a:ext cx="2926343" cy="1517289"/>
              <a:chOff x="5646451" y="3236659"/>
              <a:chExt cx="2926343" cy="1517289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940557" y="3236659"/>
                <a:ext cx="657791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634088" y="3652254"/>
              <a:ext cx="29749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reporter - writer - gardener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21232" y="3305644"/>
            <a:ext cx="2670290" cy="1256270"/>
            <a:chOff x="5575577" y="4853189"/>
            <a:chExt cx="3150201" cy="1497098"/>
          </a:xfrm>
        </p:grpSpPr>
        <p:grpSp>
          <p:nvGrpSpPr>
            <p:cNvPr id="9" name="Group 8"/>
            <p:cNvGrpSpPr/>
            <p:nvPr/>
          </p:nvGrpSpPr>
          <p:grpSpPr>
            <a:xfrm>
              <a:off x="5611202" y="4853189"/>
              <a:ext cx="3047598" cy="1497098"/>
              <a:chOff x="5611202" y="4853189"/>
              <a:chExt cx="3047598" cy="1497098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11202" y="4861206"/>
                <a:ext cx="3047598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898049" y="4853189"/>
                <a:ext cx="7080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5575577" y="5247938"/>
              <a:ext cx="315020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gardener - reporter -  writer 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629461" y="3361692"/>
            <a:ext cx="2672880" cy="1259490"/>
            <a:chOff x="8879991" y="4772800"/>
            <a:chExt cx="2965577" cy="1500934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72800"/>
              <a:ext cx="2926343" cy="1500934"/>
              <a:chOff x="8919225" y="4772800"/>
              <a:chExt cx="2926343" cy="1500934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029139" y="4772800"/>
                <a:ext cx="651833" cy="495149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8879991" y="5109300"/>
              <a:ext cx="2965577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95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firefighter - writer - gardener - reporter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22" y="4436103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4585032" y="1908289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95" y="3076927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7258687" y="1908289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7281156" y="3234280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>
          <a:xfrm>
            <a:off x="5064309" y="386776"/>
            <a:ext cx="2268139" cy="1577737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BF9E486C-D89A-E2F6-4359-BB9056A19FF2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9279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6">
            <a:hlinkClick r:id="" action="ppaction://noaction"/>
            <a:extLst>
              <a:ext uri="{FF2B5EF4-FFF2-40B4-BE49-F238E27FC236}">
                <a16:creationId xmlns:a16="http://schemas.microsoft.com/office/drawing/2014/main" id="{7EB6DCEE-C34F-16E3-AAA7-AF9B06145BB2}"/>
              </a:ext>
            </a:extLst>
          </p:cNvPr>
          <p:cNvSpPr/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7">
            <a:extLst>
              <a:ext uri="{FF2B5EF4-FFF2-40B4-BE49-F238E27FC236}">
                <a16:creationId xmlns:a16="http://schemas.microsoft.com/office/drawing/2014/main" id="{A98860EC-E9C6-F740-EA45-C094D5D74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143499"/>
          </a:xfrm>
          <a:prstGeom prst="rect">
            <a:avLst/>
          </a:prstGeom>
        </p:spPr>
      </p:pic>
      <p:sp>
        <p:nvSpPr>
          <p:cNvPr id="20" name="6">
            <a:extLst>
              <a:ext uri="{FF2B5EF4-FFF2-40B4-BE49-F238E27FC236}">
                <a16:creationId xmlns:a16="http://schemas.microsoft.com/office/drawing/2014/main" id="{93C57531-5D52-CB6F-403F-1479212C205C}"/>
              </a:ext>
            </a:extLst>
          </p:cNvPr>
          <p:cNvSpPr/>
          <p:nvPr/>
        </p:nvSpPr>
        <p:spPr>
          <a:xfrm>
            <a:off x="835046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watching cartoons.</a:t>
            </a:r>
          </a:p>
        </p:txBody>
      </p:sp>
      <p:sp>
        <p:nvSpPr>
          <p:cNvPr id="21" name="6">
            <a:extLst>
              <a:ext uri="{FF2B5EF4-FFF2-40B4-BE49-F238E27FC236}">
                <a16:creationId xmlns:a16="http://schemas.microsoft.com/office/drawing/2014/main" id="{18852AA2-1CFA-3FD0-97DF-28D6E88A67B8}"/>
              </a:ext>
            </a:extLst>
          </p:cNvPr>
          <p:cNvSpPr/>
          <p:nvPr/>
        </p:nvSpPr>
        <p:spPr>
          <a:xfrm>
            <a:off x="4565724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surfing the Internet. </a:t>
            </a:r>
          </a:p>
        </p:txBody>
      </p:sp>
      <p:sp>
        <p:nvSpPr>
          <p:cNvPr id="22" name="6">
            <a:extLst>
              <a:ext uri="{FF2B5EF4-FFF2-40B4-BE49-F238E27FC236}">
                <a16:creationId xmlns:a16="http://schemas.microsoft.com/office/drawing/2014/main" id="{2854DB51-D756-0143-C2AA-D6A7E657C7F4}"/>
              </a:ext>
            </a:extLst>
          </p:cNvPr>
          <p:cNvSpPr/>
          <p:nvPr/>
        </p:nvSpPr>
        <p:spPr>
          <a:xfrm>
            <a:off x="4565724" y="4017842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surfing the Internet. </a:t>
            </a:r>
          </a:p>
        </p:txBody>
      </p:sp>
      <p:pic>
        <p:nvPicPr>
          <p:cNvPr id="23" name="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776EFB-91EE-9B91-E125-099472CE70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521" y="3826050"/>
            <a:ext cx="693807" cy="709140"/>
          </a:xfrm>
          <a:prstGeom prst="rect">
            <a:avLst/>
          </a:prstGeom>
        </p:spPr>
      </p:pic>
      <p:sp>
        <p:nvSpPr>
          <p:cNvPr id="24" name="7">
            <a:extLst>
              <a:ext uri="{FF2B5EF4-FFF2-40B4-BE49-F238E27FC236}">
                <a16:creationId xmlns:a16="http://schemas.microsoft.com/office/drawing/2014/main" id="{30166564-03AD-78D2-B910-EE8357D88087}"/>
              </a:ext>
            </a:extLst>
          </p:cNvPr>
          <p:cNvSpPr/>
          <p:nvPr/>
        </p:nvSpPr>
        <p:spPr>
          <a:xfrm>
            <a:off x="835046" y="3003798"/>
            <a:ext cx="3462661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surfing the Internet. </a:t>
            </a:r>
          </a:p>
        </p:txBody>
      </p:sp>
      <p:pic>
        <p:nvPicPr>
          <p:cNvPr id="25" name="8">
            <a:extLst>
              <a:ext uri="{FF2B5EF4-FFF2-40B4-BE49-F238E27FC236}">
                <a16:creationId xmlns:a16="http://schemas.microsoft.com/office/drawing/2014/main" id="{6224E300-B07B-0B69-EA20-FF9E2381D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003" y="3039385"/>
            <a:ext cx="722439" cy="713294"/>
          </a:xfrm>
          <a:prstGeom prst="rect">
            <a:avLst/>
          </a:prstGeom>
        </p:spPr>
      </p:pic>
      <p:pic>
        <p:nvPicPr>
          <p:cNvPr id="26" name="8">
            <a:extLst>
              <a:ext uri="{FF2B5EF4-FFF2-40B4-BE49-F238E27FC236}">
                <a16:creationId xmlns:a16="http://schemas.microsoft.com/office/drawing/2014/main" id="{D595584A-1CB0-A336-06C7-4B409F5CC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003" y="4037153"/>
            <a:ext cx="836749" cy="711008"/>
          </a:xfrm>
          <a:prstGeom prst="rect">
            <a:avLst/>
          </a:prstGeom>
        </p:spPr>
      </p:pic>
      <p:pic>
        <p:nvPicPr>
          <p:cNvPr id="27" name="8">
            <a:extLst>
              <a:ext uri="{FF2B5EF4-FFF2-40B4-BE49-F238E27FC236}">
                <a16:creationId xmlns:a16="http://schemas.microsoft.com/office/drawing/2014/main" id="{7D5963BC-170C-8BBC-0FF9-6F874247F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69" y="3027411"/>
            <a:ext cx="722439" cy="713294"/>
          </a:xfrm>
          <a:prstGeom prst="rect">
            <a:avLst/>
          </a:prstGeom>
        </p:spPr>
      </p:pic>
      <p:pic>
        <p:nvPicPr>
          <p:cNvPr id="28" name="8">
            <a:extLst>
              <a:ext uri="{FF2B5EF4-FFF2-40B4-BE49-F238E27FC236}">
                <a16:creationId xmlns:a16="http://schemas.microsoft.com/office/drawing/2014/main" id="{7D64BED4-0BA7-ED8C-CA4B-E6332EAD0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75" y="4040704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7D0299-B089-3D74-0FB5-34A58E4B16C4}"/>
              </a:ext>
            </a:extLst>
          </p:cNvPr>
          <p:cNvSpPr txBox="1"/>
          <p:nvPr/>
        </p:nvSpPr>
        <p:spPr>
          <a:xfrm>
            <a:off x="1192564" y="774333"/>
            <a:ext cx="6969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your brother like doing in his free time?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9ECD8-E755-B5F0-088D-F8D72DBA39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065" y="1627684"/>
            <a:ext cx="2058872" cy="1110951"/>
          </a:xfrm>
          <a:prstGeom prst="rect">
            <a:avLst/>
          </a:prstGeom>
        </p:spPr>
      </p:pic>
      <p:sp>
        <p:nvSpPr>
          <p:cNvPr id="4" name="Rounded Rectangle 27">
            <a:extLst>
              <a:ext uri="{FF2B5EF4-FFF2-40B4-BE49-F238E27FC236}">
                <a16:creationId xmlns:a16="http://schemas.microsoft.com/office/drawing/2014/main" id="{ABFA08DF-0DC6-D3E2-BA61-602CD4093238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2/8</a:t>
            </a:r>
          </a:p>
        </p:txBody>
      </p:sp>
    </p:spTree>
    <p:extLst>
      <p:ext uri="{BB962C8B-B14F-4D97-AF65-F5344CB8AC3E}">
        <p14:creationId xmlns:p14="http://schemas.microsoft.com/office/powerpoint/2010/main" val="5915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92122" y="-4221656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252463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49008"/>
            <a:ext cx="9247753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718676" y="-60774"/>
            <a:ext cx="4678200" cy="2426724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7357" y="616963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in the future?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38810" y="2387442"/>
            <a:ext cx="2476226" cy="1200602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reporter.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57900" y="2395536"/>
            <a:ext cx="2483290" cy="1200602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2023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64900" y="3596473"/>
            <a:ext cx="2476226" cy="1200602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writer.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741876" y="3588379"/>
            <a:ext cx="2476226" cy="1200602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3"/>
                <a:ext cx="694291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doctor.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2654600"/>
            <a:ext cx="832325" cy="749469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76" y="2403651"/>
            <a:ext cx="828416" cy="828416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646189" y="3828401"/>
            <a:ext cx="832325" cy="749469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127760" y="-1341121"/>
            <a:ext cx="986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27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" b="2529"/>
          <a:stretch/>
        </p:blipFill>
        <p:spPr>
          <a:xfrm>
            <a:off x="5312959" y="1338294"/>
            <a:ext cx="1404284" cy="882067"/>
          </a:xfrm>
          <a:prstGeom prst="rect">
            <a:avLst/>
          </a:prstGeom>
        </p:spPr>
      </p:pic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7876CCB-BF5E-8B67-D0B7-B705431743D8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9883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3356951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82852" y="-4221894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7441" y="-507828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25" y="-50931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641596" y="1121"/>
            <a:ext cx="4755281" cy="2387710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159832" y="612710"/>
              <a:ext cx="4277215" cy="9827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in the future?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243785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writer.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769489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108320" y="3569566"/>
              <a:ext cx="2371933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gardener.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06002" y="5197128"/>
              <a:ext cx="234837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783331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48568" y="5091724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reporter.</a:t>
              </a:r>
              <a:endPara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90" y="2374514"/>
            <a:ext cx="828416" cy="828416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r="1833"/>
          <a:stretch/>
        </p:blipFill>
        <p:spPr>
          <a:xfrm>
            <a:off x="5219412" y="1275554"/>
            <a:ext cx="1413272" cy="974098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71931951-4CF0-A031-C15E-B0DD58CA44C1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0135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91604" y="-5076422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12472" y="-5904203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06527" y="-165993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077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4070542" y="164477"/>
            <a:ext cx="4326335" cy="2201473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87622" y="645872"/>
              <a:ext cx="4996795" cy="20778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you like to be a firefighter?</a:t>
              </a:r>
            </a:p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doctor.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4070479" y="2429611"/>
            <a:ext cx="2194757" cy="111681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2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403912" y="2429611"/>
            <a:ext cx="2201018" cy="111681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8"/>
                <a:ext cx="769489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410108" y="3630548"/>
            <a:ext cx="2194757" cy="111681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8"/>
                <a:ext cx="800225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4073545" y="3630548"/>
            <a:ext cx="2194757" cy="111681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4"/>
                <a:ext cx="783331" cy="553997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14197" y="5088711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does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2670447"/>
            <a:ext cx="832325" cy="749469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84" y="3719383"/>
            <a:ext cx="828416" cy="828416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271496" y="2686016"/>
            <a:ext cx="832325" cy="749469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925324" y="3866977"/>
            <a:ext cx="832325" cy="749469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sp>
        <p:nvSpPr>
          <p:cNvPr id="5" name="Rounded Rectangle 27">
            <a:extLst>
              <a:ext uri="{FF2B5EF4-FFF2-40B4-BE49-F238E27FC236}">
                <a16:creationId xmlns:a16="http://schemas.microsoft.com/office/drawing/2014/main" id="{158A5BCB-FEC7-0357-F1D5-3180CD932647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7/8</a:t>
            </a:r>
          </a:p>
        </p:txBody>
      </p:sp>
    </p:spTree>
    <p:extLst>
      <p:ext uri="{BB962C8B-B14F-4D97-AF65-F5344CB8AC3E}">
        <p14:creationId xmlns:p14="http://schemas.microsoft.com/office/powerpoint/2010/main" val="111286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71726" y="-4221656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692122" y="-4221656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36344" y="-2524639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9008"/>
            <a:ext cx="9171553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312" y="625618"/>
            <a:ext cx="1323661" cy="763090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question"/>
          <p:cNvSpPr/>
          <p:nvPr/>
        </p:nvSpPr>
        <p:spPr>
          <a:xfrm>
            <a:off x="1925750" y="3670246"/>
            <a:ext cx="1038230" cy="266835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3718676" y="-60774"/>
            <a:ext cx="4678200" cy="2426724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21450" y="989511"/>
              <a:ext cx="4765841" cy="140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would you like to be ____________?</a:t>
              </a:r>
            </a:p>
            <a:p>
              <a:r>
                <a:rPr lang="en-US" sz="2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to be a firefighter.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3738810" y="2387442"/>
            <a:ext cx="2476226" cy="1200602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future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6357900" y="2395536"/>
            <a:ext cx="2483290" cy="1200602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2023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morning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6364900" y="3596473"/>
            <a:ext cx="2476226" cy="1200602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09265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last summer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3741876" y="3588379"/>
            <a:ext cx="2476226" cy="1200602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0" y="5267583"/>
                <a:ext cx="694291" cy="515333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the weekend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2654600"/>
            <a:ext cx="832325" cy="749469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76" y="2403651"/>
            <a:ext cx="828416" cy="828416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6189854" y="3862736"/>
            <a:ext cx="832325" cy="749469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3646189" y="3828401"/>
            <a:ext cx="832325" cy="749469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374242" y="1268153"/>
            <a:ext cx="1290596" cy="992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127760" y="-1341121"/>
            <a:ext cx="9864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27</a:t>
            </a: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FEB7A961-E43C-410C-9390-67E3BA452EFF}"/>
              </a:ext>
            </a:extLst>
          </p:cNvPr>
          <p:cNvSpPr/>
          <p:nvPr/>
        </p:nvSpPr>
        <p:spPr>
          <a:xfrm>
            <a:off x="273581" y="1058069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8/8</a:t>
            </a:r>
          </a:p>
        </p:txBody>
      </p:sp>
    </p:spTree>
    <p:extLst>
      <p:ext uri="{BB962C8B-B14F-4D97-AF65-F5344CB8AC3E}">
        <p14:creationId xmlns:p14="http://schemas.microsoft.com/office/powerpoint/2010/main" val="419394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841040" y="2376391"/>
            <a:ext cx="2404728" cy="1031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1" name="Group 180"/>
          <p:cNvGrpSpPr/>
          <p:nvPr/>
        </p:nvGrpSpPr>
        <p:grpSpPr>
          <a:xfrm>
            <a:off x="2481665" y="-5076425"/>
            <a:ext cx="693918" cy="9988461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1702877" y="-5884508"/>
            <a:ext cx="693918" cy="9988461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914691" y="-4222655"/>
            <a:ext cx="693918" cy="9988461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230" y="-6515"/>
            <a:ext cx="9142448" cy="5407216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0126" y="153896"/>
            <a:ext cx="1323661" cy="763090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71" y="248462"/>
            <a:ext cx="1022244" cy="1575219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0918" y="185161"/>
            <a:ext cx="1323661" cy="76309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6424" flipH="1">
            <a:off x="764606" y="303102"/>
            <a:ext cx="1329744" cy="1262350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51083" y="1152984"/>
            <a:ext cx="2784403" cy="3453547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126214" y="3687163"/>
            <a:ext cx="223508" cy="22350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9" name="NUTDO"/>
          <p:cNvSpPr/>
          <p:nvPr/>
        </p:nvSpPr>
        <p:spPr>
          <a:xfrm>
            <a:off x="1117846" y="3685986"/>
            <a:ext cx="223508" cy="2235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51" y="3320557"/>
            <a:ext cx="925605" cy="161865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16" y="4382871"/>
            <a:ext cx="709761" cy="654165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303" y="-60775"/>
            <a:ext cx="938297" cy="852318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278" y="61112"/>
            <a:ext cx="1178888" cy="2006841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96" y="1370078"/>
            <a:ext cx="1218416" cy="788241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26764" y="1970121"/>
            <a:ext cx="1486029" cy="11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9477" y="4041298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firefighter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49177" y="4464636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</a:t>
            </a:r>
          </a:p>
        </p:txBody>
      </p:sp>
      <p:sp>
        <p:nvSpPr>
          <p:cNvPr id="41" name="Bùi Liễu Powerpoint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00789" y="4458602"/>
            <a:ext cx="199194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93394" y="4056998"/>
            <a:ext cx="1691186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447800" y="1123950"/>
            <a:ext cx="6674040" cy="442674"/>
          </a:xfrm>
          <a:prstGeom prst="wedgeRoundRectCallout">
            <a:avLst>
              <a:gd name="adj1" fmla="val -54527"/>
              <a:gd name="adj2" fmla="val -11239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 </a:t>
            </a: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would you like to be in the future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Bùi Liễu Powerpoint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721040" y="2148239"/>
            <a:ext cx="2837451" cy="591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Powerpoint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778440" y="2148239"/>
            <a:ext cx="780051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491" y="2148239"/>
            <a:ext cx="888054" cy="8784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58491" y="2148239"/>
            <a:ext cx="3029949" cy="5816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Powerpoi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" b="2453"/>
          <a:stretch/>
        </p:blipFill>
        <p:spPr>
          <a:xfrm>
            <a:off x="332482" y="2780953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Powerpoin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" b="2016"/>
          <a:stretch/>
        </p:blipFill>
        <p:spPr>
          <a:xfrm>
            <a:off x="2500791" y="3160436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Powerpoint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534493" y="1705565"/>
            <a:ext cx="4047996" cy="442674"/>
          </a:xfrm>
          <a:prstGeom prst="wedgeRoundRectCallout">
            <a:avLst>
              <a:gd name="adj1" fmla="val 59076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 like to be a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______.</a:t>
            </a:r>
          </a:p>
        </p:txBody>
      </p:sp>
      <p:pic>
        <p:nvPicPr>
          <p:cNvPr id="23" name="Bùi Liễu Powerpoint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2133"/>
          <a:stretch/>
        </p:blipFill>
        <p:spPr>
          <a:xfrm>
            <a:off x="4649178" y="3171149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Powerpoint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" b="2389"/>
          <a:stretch/>
        </p:blipFill>
        <p:spPr>
          <a:xfrm>
            <a:off x="6830487" y="2790795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654240" y="1094981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055040" y="171236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E0470096-713D-8C13-7B09-34BB474F0957}"/>
              </a:ext>
            </a:extLst>
          </p:cNvPr>
          <p:cNvSpPr txBox="1"/>
          <p:nvPr/>
        </p:nvSpPr>
        <p:spPr>
          <a:xfrm>
            <a:off x="3464068" y="136092"/>
            <a:ext cx="3636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8A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BD519EF6-4438-4B5A-0999-5A7660D18CF4}"/>
              </a:ext>
            </a:extLst>
          </p:cNvPr>
          <p:cNvSpPr/>
          <p:nvPr/>
        </p:nvSpPr>
        <p:spPr>
          <a:xfrm>
            <a:off x="7215735" y="213581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extLst>
      <p:ext uri="{BB962C8B-B14F-4D97-AF65-F5344CB8AC3E}">
        <p14:creationId xmlns:p14="http://schemas.microsoft.com/office/powerpoint/2010/main" val="3094726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590800" y="447660"/>
            <a:ext cx="3962400" cy="8001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rgbClr val="F67E1A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400" b="1" dirty="0">
              <a:solidFill>
                <a:srgbClr val="F67E1A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for lesson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1 (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4+5+6).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60908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4740A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rPr>
                <a:t>Goodbye!</a:t>
              </a:r>
            </a:p>
          </p:txBody>
        </p:sp>
      </p:grpSp>
      <p:pic>
        <p:nvPicPr>
          <p:cNvPr id="9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44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656724" y="4010881"/>
            <a:ext cx="364261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play the violin.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79662" y="3003798"/>
            <a:ext cx="359680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go for a walk.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04361" y="4017842"/>
            <a:ext cx="3624024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rarely play the guitar.</a:t>
            </a:r>
          </a:p>
        </p:txBody>
      </p:sp>
      <p:pic>
        <p:nvPicPr>
          <p:cNvPr id="4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3404" y="3740979"/>
            <a:ext cx="697872" cy="713295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656723" y="3003798"/>
            <a:ext cx="374763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play the violin.</a:t>
            </a: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3046541"/>
            <a:ext cx="722439" cy="713294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58" y="4072519"/>
            <a:ext cx="836749" cy="711008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58" y="3071820"/>
            <a:ext cx="722439" cy="713294"/>
          </a:xfrm>
          <a:prstGeom prst="rect">
            <a:avLst/>
          </a:prstGeom>
        </p:spPr>
      </p:pic>
      <p:pic>
        <p:nvPicPr>
          <p:cNvPr id="15" name="5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4097627"/>
            <a:ext cx="722439" cy="713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C61CF-DDE6-44CC-B271-35E8CABC63F5}"/>
              </a:ext>
            </a:extLst>
          </p:cNvPr>
          <p:cNvSpPr txBox="1"/>
          <p:nvPr/>
        </p:nvSpPr>
        <p:spPr>
          <a:xfrm>
            <a:off x="1192564" y="774332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B538A-755D-1012-AB0B-7D8097452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780" y="1417320"/>
            <a:ext cx="2447027" cy="1321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719AB-7569-9B3A-D599-57BC81201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739" y="1226042"/>
            <a:ext cx="1623820" cy="636466"/>
          </a:xfrm>
          <a:prstGeom prst="rect">
            <a:avLst/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C6139146-7239-447B-C861-A1D8F69D4CA7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3/8</a:t>
            </a:r>
          </a:p>
        </p:txBody>
      </p:sp>
    </p:spTree>
    <p:extLst>
      <p:ext uri="{BB962C8B-B14F-4D97-AF65-F5344CB8AC3E}">
        <p14:creationId xmlns:p14="http://schemas.microsoft.com/office/powerpoint/2010/main" val="14347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6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5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20950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821941" y="4100175"/>
            <a:ext cx="347576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water the flowers.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96646"/>
            <a:ext cx="3462661" cy="80739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water the flowers.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565724" y="4017842"/>
            <a:ext cx="3462661" cy="94282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ride my bike.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2" name="`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5522" y="3808737"/>
            <a:ext cx="609069" cy="622529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835046" y="3003798"/>
            <a:ext cx="3462661" cy="10140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read stories.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4058443"/>
            <a:ext cx="722439" cy="713294"/>
          </a:xfrm>
          <a:prstGeom prst="rect">
            <a:avLst/>
          </a:prstGeom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77" y="3019291"/>
            <a:ext cx="836749" cy="711008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3032635"/>
            <a:ext cx="722439" cy="713294"/>
          </a:xfrm>
          <a:prstGeom prst="rect">
            <a:avLst/>
          </a:prstGeom>
        </p:spPr>
      </p:pic>
      <p:pic>
        <p:nvPicPr>
          <p:cNvPr id="15" name="7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296" y="405844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2A7E3-499F-6A3F-FB82-F8D6327DA9F5}"/>
              </a:ext>
            </a:extLst>
          </p:cNvPr>
          <p:cNvSpPr txBox="1"/>
          <p:nvPr/>
        </p:nvSpPr>
        <p:spPr>
          <a:xfrm>
            <a:off x="1107763" y="774555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091E-1F5F-C367-8DD0-0963BFC0E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744" y="1417320"/>
            <a:ext cx="2005100" cy="132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138-2F3E-F43E-E424-E2883BB90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5852" y="1226746"/>
            <a:ext cx="1646810" cy="645477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7F99EA55-D724-810E-2AC9-59078C546F29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4/8</a:t>
            </a:r>
          </a:p>
        </p:txBody>
      </p:sp>
    </p:spTree>
    <p:extLst>
      <p:ext uri="{BB962C8B-B14F-4D97-AF65-F5344CB8AC3E}">
        <p14:creationId xmlns:p14="http://schemas.microsoft.com/office/powerpoint/2010/main" val="14999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4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2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13" name="2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656724" y="4010881"/>
            <a:ext cx="364261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rarely play the guitar.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05526" y="3003798"/>
            <a:ext cx="359680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listen to music.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04361" y="4017842"/>
            <a:ext cx="3624024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never play the guitar.</a:t>
            </a:r>
          </a:p>
        </p:txBody>
      </p:sp>
      <p:pic>
        <p:nvPicPr>
          <p:cNvPr id="4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7775" y="4072519"/>
            <a:ext cx="629355" cy="643264"/>
          </a:xfrm>
          <a:prstGeom prst="rect">
            <a:avLst/>
          </a:prstGeom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656723" y="3003798"/>
            <a:ext cx="3747638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play the violin.</a:t>
            </a:r>
          </a:p>
        </p:txBody>
      </p:sp>
      <p:pic>
        <p:nvPicPr>
          <p:cNvPr id="4" name="3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3046541"/>
            <a:ext cx="722439" cy="713294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58" y="4072519"/>
            <a:ext cx="836749" cy="711008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58" y="3071820"/>
            <a:ext cx="722439" cy="713294"/>
          </a:xfrm>
          <a:prstGeom prst="rect">
            <a:avLst/>
          </a:prstGeom>
        </p:spPr>
      </p:pic>
      <p:pic>
        <p:nvPicPr>
          <p:cNvPr id="15" name="5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9341" y="4097627"/>
            <a:ext cx="722439" cy="713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6C61CF-DDE6-44CC-B271-35E8CABC63F5}"/>
              </a:ext>
            </a:extLst>
          </p:cNvPr>
          <p:cNvSpPr txBox="1"/>
          <p:nvPr/>
        </p:nvSpPr>
        <p:spPr>
          <a:xfrm>
            <a:off x="1192564" y="774332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EB538A-755D-1012-AB0B-7D8097452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780" y="1421166"/>
            <a:ext cx="2447027" cy="1313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719AB-7569-9B3A-D599-57BC81201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7097" y="1242598"/>
            <a:ext cx="1778477" cy="697085"/>
          </a:xfrm>
          <a:prstGeom prst="rect">
            <a:avLst/>
          </a:prstGeom>
        </p:spPr>
      </p:pic>
      <p:sp>
        <p:nvSpPr>
          <p:cNvPr id="2" name="Rounded Rectangle 27">
            <a:extLst>
              <a:ext uri="{FF2B5EF4-FFF2-40B4-BE49-F238E27FC236}">
                <a16:creationId xmlns:a16="http://schemas.microsoft.com/office/drawing/2014/main" id="{37DB535B-1220-6891-5629-9F0B513C5302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5/8</a:t>
            </a:r>
          </a:p>
        </p:txBody>
      </p:sp>
    </p:spTree>
    <p:extLst>
      <p:ext uri="{BB962C8B-B14F-4D97-AF65-F5344CB8AC3E}">
        <p14:creationId xmlns:p14="http://schemas.microsoft.com/office/powerpoint/2010/main" val="41849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6">
            <a:hlinkClick r:id="" action="ppaction://noaction"/>
            <a:extLst>
              <a:ext uri="{FF2B5EF4-FFF2-40B4-BE49-F238E27FC236}">
                <a16:creationId xmlns:a16="http://schemas.microsoft.com/office/drawing/2014/main" id="{F34C4729-F8BF-8140-DC3D-E3861A7172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47664" y="1106347"/>
            <a:ext cx="5820206" cy="12137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5">
            <a:extLst>
              <a:ext uri="{FF2B5EF4-FFF2-40B4-BE49-F238E27FC236}">
                <a16:creationId xmlns:a16="http://schemas.microsoft.com/office/drawing/2014/main" id="{0B3D6A89-00F3-FED7-0DD2-027163D6F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77" y="1"/>
            <a:ext cx="9144000" cy="520950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5A6AB028-155F-CB73-E65F-24D00480D5F2}"/>
              </a:ext>
            </a:extLst>
          </p:cNvPr>
          <p:cNvSpPr/>
          <p:nvPr/>
        </p:nvSpPr>
        <p:spPr>
          <a:xfrm>
            <a:off x="821941" y="4100175"/>
            <a:ext cx="3475766" cy="86049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 play table tennis.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D0325C39-F9E7-5D53-2092-4EE512B3B6AC}"/>
              </a:ext>
            </a:extLst>
          </p:cNvPr>
          <p:cNvSpPr/>
          <p:nvPr/>
        </p:nvSpPr>
        <p:spPr>
          <a:xfrm>
            <a:off x="4565724" y="3096646"/>
            <a:ext cx="3462661" cy="80739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watch cartoons.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690FDEAF-2A6B-F2BD-32FD-85F6FAA2F35D}"/>
              </a:ext>
            </a:extLst>
          </p:cNvPr>
          <p:cNvSpPr/>
          <p:nvPr/>
        </p:nvSpPr>
        <p:spPr>
          <a:xfrm>
            <a:off x="4471894" y="4017842"/>
            <a:ext cx="3556490" cy="94282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watch cartoons.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2" name="`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5541B-15F2-9B65-9ADB-9E682E4DE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8955" y="3904044"/>
            <a:ext cx="606445" cy="626378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059BB821-6ED7-E582-85ED-829C2C1781B0}"/>
              </a:ext>
            </a:extLst>
          </p:cNvPr>
          <p:cNvSpPr/>
          <p:nvPr/>
        </p:nvSpPr>
        <p:spPr>
          <a:xfrm>
            <a:off x="835046" y="3003798"/>
            <a:ext cx="3462661" cy="1014044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bliqueTopLeft"/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0574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rgbClr val="2A4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listen to music.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1">
            <a:extLst>
              <a:ext uri="{FF2B5EF4-FFF2-40B4-BE49-F238E27FC236}">
                <a16:creationId xmlns:a16="http://schemas.microsoft.com/office/drawing/2014/main" id="{442A9DE6-ABBE-A902-9BC7-DFA08B0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4058443"/>
            <a:ext cx="722439" cy="713294"/>
          </a:xfrm>
          <a:prstGeom prst="rect">
            <a:avLst/>
          </a:prstGeom>
        </p:spPr>
      </p:pic>
      <p:pic>
        <p:nvPicPr>
          <p:cNvPr id="5" name="2">
            <a:extLst>
              <a:ext uri="{FF2B5EF4-FFF2-40B4-BE49-F238E27FC236}">
                <a16:creationId xmlns:a16="http://schemas.microsoft.com/office/drawing/2014/main" id="{2C1813B9-1953-947B-C1B9-E84DCDF49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377" y="3019291"/>
            <a:ext cx="836749" cy="711008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22782398-C533-7528-5BC9-8979D0FEF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13" y="3032635"/>
            <a:ext cx="722439" cy="713294"/>
          </a:xfrm>
          <a:prstGeom prst="rect">
            <a:avLst/>
          </a:prstGeom>
        </p:spPr>
      </p:pic>
      <p:pic>
        <p:nvPicPr>
          <p:cNvPr id="15" name="7">
            <a:extLst>
              <a:ext uri="{FF2B5EF4-FFF2-40B4-BE49-F238E27FC236}">
                <a16:creationId xmlns:a16="http://schemas.microsoft.com/office/drawing/2014/main" id="{1ED8997F-CAE9-9047-B0EB-C801F5E92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296" y="4058443"/>
            <a:ext cx="722439" cy="713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F2A7E3-499F-6A3F-FB82-F8D6327DA9F5}"/>
              </a:ext>
            </a:extLst>
          </p:cNvPr>
          <p:cNvSpPr txBox="1"/>
          <p:nvPr/>
        </p:nvSpPr>
        <p:spPr>
          <a:xfrm>
            <a:off x="1107763" y="774555"/>
            <a:ext cx="696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What do you do at the weekend?</a:t>
            </a:r>
          </a:p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91091E-1F5F-C367-8DD0-0963BFC0EC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3749" y="1417320"/>
            <a:ext cx="2003089" cy="132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C2138-2F3E-F43E-E424-E2883BB906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5518" y="1194607"/>
            <a:ext cx="1632114" cy="639716"/>
          </a:xfrm>
          <a:prstGeom prst="rect">
            <a:avLst/>
          </a:prstGeom>
        </p:spPr>
      </p:pic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3EA6C58A-4DFA-FB83-856B-BBA015258520}"/>
              </a:ext>
            </a:extLst>
          </p:cNvPr>
          <p:cNvSpPr/>
          <p:nvPr/>
        </p:nvSpPr>
        <p:spPr>
          <a:xfrm>
            <a:off x="7086600" y="112932"/>
            <a:ext cx="829236" cy="3605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24975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8438</TotalTime>
  <Words>1394</Words>
  <Application>Microsoft Office PowerPoint</Application>
  <PresentationFormat>On-screen Show (16:9)</PresentationFormat>
  <Paragraphs>352</Paragraphs>
  <Slides>57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Cooper Black</vt:lpstr>
      <vt:lpstr>Wingdings</vt:lpstr>
      <vt:lpstr>Tahoma</vt:lpstr>
      <vt:lpstr>Calibri</vt:lpstr>
      <vt:lpstr>Kirang Haerang</vt:lpstr>
      <vt:lpstr>Arial Black</vt:lpstr>
      <vt:lpstr>Arial</vt:lpstr>
      <vt:lpstr>字魂59号-创粗黑</vt:lpstr>
      <vt:lpstr>Century Gothic</vt:lpstr>
      <vt:lpstr>.VnBlack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0968142780   Bùi Liễu</dc:creator>
  <cp:lastModifiedBy>Windows User</cp:lastModifiedBy>
  <cp:revision>1033</cp:revision>
  <dcterms:created xsi:type="dcterms:W3CDTF">2006-08-16T00:00:00Z</dcterms:created>
  <dcterms:modified xsi:type="dcterms:W3CDTF">2025-05-06T06:53:33Z</dcterms:modified>
</cp:coreProperties>
</file>