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media/media3.wav" ContentType="audio/x-wav"/>
  <Override PartName="/ppt/notesSlides/notesSlide2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media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86" r:id="rId2"/>
    <p:sldId id="388" r:id="rId3"/>
    <p:sldId id="404" r:id="rId4"/>
    <p:sldId id="405" r:id="rId5"/>
    <p:sldId id="406" r:id="rId6"/>
    <p:sldId id="407" r:id="rId7"/>
    <p:sldId id="408" r:id="rId8"/>
    <p:sldId id="409" r:id="rId9"/>
    <p:sldId id="410" r:id="rId10"/>
    <p:sldId id="411" r:id="rId11"/>
    <p:sldId id="387" r:id="rId12"/>
    <p:sldId id="390" r:id="rId13"/>
    <p:sldId id="369" r:id="rId14"/>
    <p:sldId id="345" r:id="rId15"/>
    <p:sldId id="348" r:id="rId16"/>
    <p:sldId id="353" r:id="rId17"/>
    <p:sldId id="382" r:id="rId18"/>
    <p:sldId id="354" r:id="rId19"/>
    <p:sldId id="398" r:id="rId20"/>
    <p:sldId id="402" r:id="rId21"/>
    <p:sldId id="325" r:id="rId22"/>
    <p:sldId id="373" r:id="rId23"/>
  </p:sldIdLst>
  <p:sldSz cx="9144000" cy="5143500" type="screen16x9"/>
  <p:notesSz cx="9144000" cy="6858000"/>
  <p:embeddedFontLst>
    <p:embeddedFont>
      <p:font typeface="Berlin Sans FB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erlin Sans FB Demi" panose="020B0604020202020204" charset="0"/>
      <p:bold r:id="rId31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A3"/>
    <a:srgbClr val="0070C0"/>
    <a:srgbClr val="FF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9" autoAdjust="0"/>
    <p:restoredTop sz="94660"/>
  </p:normalViewPr>
  <p:slideViewPr>
    <p:cSldViewPr>
      <p:cViewPr varScale="1">
        <p:scale>
          <a:sx n="91" d="100"/>
          <a:sy n="91" d="100"/>
        </p:scale>
        <p:origin x="592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8D978-C476-4FE6-90C7-F1E7E8175101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B213F-8896-47B5-856B-8DFA8BA77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997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213F-8896-47B5-856B-8DFA8BA77B50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739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213F-8896-47B5-856B-8DFA8BA77B50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2804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213F-8896-47B5-856B-8DFA8BA77B50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91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DAF27-10C4-4D45-A0E9-EAE61691EC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1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84" y="-9064831"/>
            <a:ext cx="8839200" cy="51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9.wav"/><Relationship Id="rId7" Type="http://schemas.openxmlformats.org/officeDocument/2006/relationships/audio" Target="../media/audio9.wav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microsoft.com/office/2007/relationships/media" Target="../media/media3.wav"/><Relationship Id="rId16" Type="http://schemas.openxmlformats.org/officeDocument/2006/relationships/image" Target="../media/image37.png"/><Relationship Id="rId20" Type="http://schemas.openxmlformats.org/officeDocument/2006/relationships/audio" Target="../media/audio8.wav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openxmlformats.org/officeDocument/2006/relationships/image" Target="../media/image26.png"/><Relationship Id="rId24" Type="http://schemas.openxmlformats.org/officeDocument/2006/relationships/audio" Target="../media/audio12.wav"/><Relationship Id="rId5" Type="http://schemas.openxmlformats.org/officeDocument/2006/relationships/audio" Target="../media/audio7.wav"/><Relationship Id="rId15" Type="http://schemas.openxmlformats.org/officeDocument/2006/relationships/image" Target="../media/image36.png"/><Relationship Id="rId23" Type="http://schemas.openxmlformats.org/officeDocument/2006/relationships/audio" Target="../media/audio11.wav"/><Relationship Id="rId10" Type="http://schemas.openxmlformats.org/officeDocument/2006/relationships/audio" Target="../media/audio12.wav"/><Relationship Id="rId19" Type="http://schemas.openxmlformats.org/officeDocument/2006/relationships/audio" Target="../media/audio7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1.wav"/><Relationship Id="rId14" Type="http://schemas.openxmlformats.org/officeDocument/2006/relationships/image" Target="../media/image35.png"/><Relationship Id="rId22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.tif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.tif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.tif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1905000" y="1504950"/>
            <a:ext cx="6629400" cy="1853184"/>
          </a:xfrm>
          <a:custGeom>
            <a:avLst/>
            <a:gdLst/>
            <a:ahLst/>
            <a:cxnLst/>
            <a:rect l="l" t="t" r="r" b="b"/>
            <a:pathLst>
              <a:path w="7315200" h="2157984">
                <a:moveTo>
                  <a:pt x="0" y="0"/>
                </a:moveTo>
                <a:lnTo>
                  <a:pt x="7315200" y="0"/>
                </a:lnTo>
                <a:lnTo>
                  <a:pt x="73152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848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895" y="295495"/>
            <a:ext cx="8458200" cy="451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141431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Good job!</a:t>
            </a:r>
          </a:p>
        </p:txBody>
      </p:sp>
      <p:sp>
        <p:nvSpPr>
          <p:cNvPr id="5" name="Rectangle 4"/>
          <p:cNvSpPr/>
          <p:nvPr/>
        </p:nvSpPr>
        <p:spPr>
          <a:xfrm>
            <a:off x="-2228850" y="1600200"/>
            <a:ext cx="148589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/>
              <a:t>Facebook : Bùi Liễu  </a:t>
            </a:r>
          </a:p>
          <a:p>
            <a:r>
              <a:rPr lang="en-US" sz="1013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82078077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685800" y="1181053"/>
            <a:ext cx="167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Unit 4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590800" y="276291"/>
            <a:ext cx="426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Berlin Sans FB" panose="020E0602020502020306" pitchFamily="34" charset="0"/>
              </a:rPr>
              <a:t>Monday,  </a:t>
            </a:r>
            <a:r>
              <a:rPr lang="en-US" sz="3000" dirty="0" smtClean="0">
                <a:latin typeface="Berlin Sans FB" panose="020E0602020502020306" pitchFamily="34" charset="0"/>
              </a:rPr>
              <a:t>May </a:t>
            </a:r>
            <a:r>
              <a:rPr lang="en-US" sz="3000" dirty="0">
                <a:latin typeface="Berlin Sans FB" panose="020E0602020502020306" pitchFamily="34" charset="0"/>
              </a:rPr>
              <a:t>25</a:t>
            </a:r>
            <a:r>
              <a:rPr lang="en-US" sz="3000" baseline="30000" dirty="0">
                <a:latin typeface="Berlin Sans FB" panose="020E0602020502020306" pitchFamily="34" charset="0"/>
              </a:rPr>
              <a:t>th</a:t>
            </a:r>
            <a:r>
              <a:rPr lang="en-US" sz="30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469529" y="705669"/>
            <a:ext cx="4398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bodies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2433096" y="1633691"/>
            <a:ext cx="440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</a:t>
            </a:r>
            <a:r>
              <a:rPr lang="en-US" sz="3600" b="1" dirty="0" smtClean="0">
                <a:latin typeface="Berlin Sans FB Demi" panose="020E0802020502020306" pitchFamily="34" charset="0"/>
              </a:rPr>
              <a:t>1 (4+5+6)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7"/>
          <a:stretch/>
        </p:blipFill>
        <p:spPr>
          <a:xfrm>
            <a:off x="2649125" y="2419350"/>
            <a:ext cx="4150550" cy="2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76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24200" y="473595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10" name="Bùi Liễu 0968142780"/>
          <p:cNvGrpSpPr/>
          <p:nvPr/>
        </p:nvGrpSpPr>
        <p:grpSpPr>
          <a:xfrm>
            <a:off x="2309471" y="2374950"/>
            <a:ext cx="5691529" cy="577800"/>
            <a:chOff x="2124760" y="3628281"/>
            <a:chExt cx="6380731" cy="577800"/>
          </a:xfrm>
        </p:grpSpPr>
        <p:sp>
          <p:nvSpPr>
            <p:cNvPr id="13" name="Bùi Liễu">
              <a:extLst>
                <a:ext uri="{FF2B5EF4-FFF2-40B4-BE49-F238E27FC236}">
                  <a16:creationId xmlns:a16="http://schemas.microsoft.com/office/drawing/2014/main" id="{5E2C4404-B78A-424C-ACF7-B9DAC560FBBF}"/>
                </a:ext>
              </a:extLst>
            </p:cNvPr>
            <p:cNvSpPr txBox="1">
              <a:spLocks/>
            </p:cNvSpPr>
            <p:nvPr/>
          </p:nvSpPr>
          <p:spPr>
            <a:xfrm>
              <a:off x="2947955" y="3628281"/>
              <a:ext cx="5557536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14" name="Bùi Liễu 0968142780">
              <a:extLst>
                <a:ext uri="{FF2B5EF4-FFF2-40B4-BE49-F238E27FC236}">
                  <a16:creationId xmlns:a16="http://schemas.microsoft.com/office/drawing/2014/main" id="{0F78DA12-56FA-4632-B6D1-6185E40A6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760" y="3717713"/>
              <a:ext cx="708390" cy="45368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" name="Bùi Liễu 0968142780"/>
          <p:cNvGrpSpPr/>
          <p:nvPr/>
        </p:nvGrpSpPr>
        <p:grpSpPr>
          <a:xfrm>
            <a:off x="2698376" y="3065237"/>
            <a:ext cx="4967589" cy="573313"/>
            <a:chOff x="2160282" y="4213195"/>
            <a:chExt cx="4967589" cy="573313"/>
          </a:xfrm>
        </p:grpSpPr>
        <p:sp>
          <p:nvSpPr>
            <p:cNvPr id="17" name="Bùi Liễu">
              <a:extLst>
                <a:ext uri="{FF2B5EF4-FFF2-40B4-BE49-F238E27FC236}">
                  <a16:creationId xmlns:a16="http://schemas.microsoft.com/office/drawing/2014/main" id="{D99419C9-5734-4A8D-AA88-CC0539E25E25}"/>
                </a:ext>
              </a:extLst>
            </p:cNvPr>
            <p:cNvSpPr txBox="1">
              <a:spLocks/>
            </p:cNvSpPr>
            <p:nvPr/>
          </p:nvSpPr>
          <p:spPr>
            <a:xfrm>
              <a:off x="2947955" y="4213195"/>
              <a:ext cx="4179916" cy="573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Let’s sing.</a:t>
              </a:r>
            </a:p>
          </p:txBody>
        </p:sp>
        <p:pic>
          <p:nvPicPr>
            <p:cNvPr id="18" name="Bùi Liễu 0968142780">
              <a:extLst>
                <a:ext uri="{FF2B5EF4-FFF2-40B4-BE49-F238E27FC236}">
                  <a16:creationId xmlns:a16="http://schemas.microsoft.com/office/drawing/2014/main" id="{1EBC920B-8A86-4317-9895-F8655D33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282" y="4284414"/>
              <a:ext cx="672868" cy="40957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" name="Bùi Liễu 0968142780"/>
          <p:cNvGrpSpPr/>
          <p:nvPr/>
        </p:nvGrpSpPr>
        <p:grpSpPr>
          <a:xfrm>
            <a:off x="2667000" y="1657350"/>
            <a:ext cx="3909671" cy="577800"/>
            <a:chOff x="2167759" y="3070465"/>
            <a:chExt cx="3909671" cy="577800"/>
          </a:xfrm>
        </p:grpSpPr>
        <p:sp>
          <p:nvSpPr>
            <p:cNvPr id="20" name="Bùi Liễu">
              <a:extLst>
                <a:ext uri="{FF2B5EF4-FFF2-40B4-BE49-F238E27FC236}">
                  <a16:creationId xmlns:a16="http://schemas.microsoft.com/office/drawing/2014/main" id="{EE4D5ED2-3054-4F0A-89F9-D20273F9801F}"/>
                </a:ext>
              </a:extLst>
            </p:cNvPr>
            <p:cNvSpPr txBox="1">
              <a:spLocks/>
            </p:cNvSpPr>
            <p:nvPr/>
          </p:nvSpPr>
          <p:spPr>
            <a:xfrm>
              <a:off x="2947955" y="3070465"/>
              <a:ext cx="3129475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3200" dirty="0">
                  <a:latin typeface="Berlin Sans FB" pitchFamily="34" charset="0"/>
                  <a:cs typeface="Arial" panose="020B0604020202020204" pitchFamily="34" charset="0"/>
                </a:rPr>
                <a:t>tick</a:t>
              </a: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1" name="Bùi Liễu 0968142780">
              <a:extLst>
                <a:ext uri="{FF2B5EF4-FFF2-40B4-BE49-F238E27FC236}">
                  <a16:creationId xmlns:a16="http://schemas.microsoft.com/office/drawing/2014/main" id="{EECF4824-E0B2-49F0-B2CC-920D28E33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759" y="3138014"/>
              <a:ext cx="641651" cy="44543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15405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8557" y="4159106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1216376" y="346340"/>
            <a:ext cx="2686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4" name="0968142780"/>
          <p:cNvGrpSpPr/>
          <p:nvPr/>
        </p:nvGrpSpPr>
        <p:grpSpPr>
          <a:xfrm>
            <a:off x="3400425" y="914400"/>
            <a:ext cx="4310616" cy="3657600"/>
            <a:chOff x="3587012" y="901562"/>
            <a:chExt cx="5747488" cy="4876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012" y="901562"/>
              <a:ext cx="5252188" cy="48768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7315200" y="2057400"/>
              <a:ext cx="1676400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934200" y="2438400"/>
              <a:ext cx="1676400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724400" y="1905000"/>
              <a:ext cx="1676400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20243" y="2198914"/>
              <a:ext cx="2473863" cy="10886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24300" y="3124200"/>
              <a:ext cx="1034143" cy="0"/>
            </a:xfrm>
            <a:prstGeom prst="line">
              <a:avLst/>
            </a:prstGeom>
            <a:ln w="28575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Bùi Liễu 0968142780"/>
            <p:cNvSpPr/>
            <p:nvPr/>
          </p:nvSpPr>
          <p:spPr>
            <a:xfrm>
              <a:off x="4343400" y="1676400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0968142780"/>
            <p:cNvSpPr/>
            <p:nvPr/>
          </p:nvSpPr>
          <p:spPr>
            <a:xfrm>
              <a:off x="3733800" y="2008414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87012" y="2933700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 0968142780"/>
            <p:cNvSpPr/>
            <p:nvPr/>
          </p:nvSpPr>
          <p:spPr>
            <a:xfrm>
              <a:off x="8499106" y="2221544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0968142780"/>
            <p:cNvSpPr/>
            <p:nvPr/>
          </p:nvSpPr>
          <p:spPr>
            <a:xfrm>
              <a:off x="8953500" y="1817914"/>
              <a:ext cx="381000" cy="381000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860290" y="1581215"/>
            <a:ext cx="2326821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this?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1073604" y="2467334"/>
            <a:ext cx="2067542" cy="551733"/>
          </a:xfrm>
          <a:prstGeom prst="wedgeRoundRectCallout">
            <a:avLst>
              <a:gd name="adj1" fmla="val -7443"/>
              <a:gd name="adj2" fmla="val 9801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vi-VN" sz="2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0968142780"/>
          <p:cNvSpPr/>
          <p:nvPr/>
        </p:nvSpPr>
        <p:spPr>
          <a:xfrm>
            <a:off x="1169083" y="2489153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an eye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0968142780"/>
          <p:cNvSpPr/>
          <p:nvPr/>
        </p:nvSpPr>
        <p:spPr>
          <a:xfrm>
            <a:off x="3967716" y="1498613"/>
            <a:ext cx="285750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3501190" y="1744539"/>
            <a:ext cx="305282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3381319" y="2439080"/>
            <a:ext cx="304856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7084496" y="1904387"/>
            <a:ext cx="285750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7425291" y="1589417"/>
            <a:ext cx="285750" cy="2857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"/>
          <p:cNvSpPr/>
          <p:nvPr/>
        </p:nvSpPr>
        <p:spPr>
          <a:xfrm>
            <a:off x="1121790" y="2481665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nose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0968142780"/>
          <p:cNvSpPr/>
          <p:nvPr/>
        </p:nvSpPr>
        <p:spPr>
          <a:xfrm>
            <a:off x="1185799" y="2498460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hand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1175554" y="2495996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face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1216376" y="2438504"/>
            <a:ext cx="2241097" cy="551733"/>
          </a:xfrm>
          <a:prstGeom prst="wedgeRoundRectCallout">
            <a:avLst>
              <a:gd name="adj1" fmla="val -22251"/>
              <a:gd name="adj2" fmla="val 98014"/>
              <a:gd name="adj3" fmla="val 16667"/>
            </a:avLst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an ear</a:t>
            </a:r>
            <a:endParaRPr lang="vi-VN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845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80" y="2866155"/>
            <a:ext cx="2198225" cy="1860984"/>
          </a:xfrm>
          <a:prstGeom prst="roundRect">
            <a:avLst/>
          </a:prstGeom>
          <a:ln w="12700">
            <a:solidFill>
              <a:srgbClr val="FFE9A3"/>
            </a:solidFill>
            <a:prstDash val="dash"/>
          </a:ln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06" y="2826554"/>
            <a:ext cx="2158208" cy="1900584"/>
          </a:xfrm>
          <a:prstGeom prst="roundRect">
            <a:avLst/>
          </a:prstGeom>
          <a:ln w="12700">
            <a:solidFill>
              <a:srgbClr val="FFE9A3"/>
            </a:solidFill>
            <a:prstDash val="dash"/>
          </a:ln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76" y="855438"/>
            <a:ext cx="2134656" cy="1879844"/>
          </a:xfrm>
          <a:prstGeom prst="roundRect">
            <a:avLst/>
          </a:prstGeom>
          <a:ln w="12700">
            <a:solidFill>
              <a:srgbClr val="FFE9A3"/>
            </a:solidFill>
            <a:prstDash val="dash"/>
          </a:ln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10" y="842533"/>
            <a:ext cx="2113780" cy="1861460"/>
          </a:xfrm>
          <a:prstGeom prst="roundRect">
            <a:avLst/>
          </a:prstGeom>
          <a:ln w="12700">
            <a:solidFill>
              <a:srgbClr val="FFE9A3"/>
            </a:solidFill>
            <a:prstDash val="dash"/>
          </a:ln>
        </p:spPr>
      </p:pic>
      <p:sp>
        <p:nvSpPr>
          <p:cNvPr id="6" name="Bùi Liễu 0968142780"/>
          <p:cNvSpPr/>
          <p:nvPr/>
        </p:nvSpPr>
        <p:spPr>
          <a:xfrm>
            <a:off x="5568391" y="4047831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7" name="Bùi Liễu 0968142780"/>
          <p:cNvSpPr txBox="1">
            <a:spLocks/>
          </p:cNvSpPr>
          <p:nvPr/>
        </p:nvSpPr>
        <p:spPr>
          <a:xfrm>
            <a:off x="1209437" y="253715"/>
            <a:ext cx="369306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870872" y="2270235"/>
            <a:ext cx="463043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9" name="Bùi Liễu 0968142780"/>
          <p:cNvSpPr/>
          <p:nvPr/>
        </p:nvSpPr>
        <p:spPr>
          <a:xfrm>
            <a:off x="3856276" y="4316487"/>
            <a:ext cx="477639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0" name="Bùi Liễu 0968142780"/>
          <p:cNvSpPr/>
          <p:nvPr/>
        </p:nvSpPr>
        <p:spPr>
          <a:xfrm>
            <a:off x="6852157" y="4303472"/>
            <a:ext cx="463043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1" name="Bùi Liễu 0968142780"/>
          <p:cNvSpPr txBox="1">
            <a:spLocks/>
          </p:cNvSpPr>
          <p:nvPr/>
        </p:nvSpPr>
        <p:spPr>
          <a:xfrm>
            <a:off x="1062109" y="1660260"/>
            <a:ext cx="595241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Bùi Liễu 0968142780"/>
          <p:cNvSpPr txBox="1">
            <a:spLocks/>
          </p:cNvSpPr>
          <p:nvPr/>
        </p:nvSpPr>
        <p:spPr>
          <a:xfrm>
            <a:off x="1067407" y="3605539"/>
            <a:ext cx="58994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6852157" y="2302310"/>
            <a:ext cx="463043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5" name="Bùi Liễu 0968142780"/>
          <p:cNvSpPr/>
          <p:nvPr/>
        </p:nvSpPr>
        <p:spPr>
          <a:xfrm>
            <a:off x="4902500" y="2382473"/>
            <a:ext cx="355300" cy="36845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0.539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14" y="376554"/>
            <a:ext cx="417353" cy="354419"/>
          </a:xfrm>
          <a:prstGeom prst="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3810000" y="2199226"/>
            <a:ext cx="595477" cy="535929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3811715" y="4234708"/>
            <a:ext cx="581355" cy="535929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99" end="12091.539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5" y="1825924"/>
            <a:ext cx="280156" cy="237909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46" end="2593.539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5" y="3781641"/>
            <a:ext cx="280156" cy="237909"/>
          </a:xfrm>
          <a:prstGeom prst="rect">
            <a:avLst/>
          </a:prstGeom>
        </p:spPr>
      </p:pic>
      <p:sp>
        <p:nvSpPr>
          <p:cNvPr id="25" name="Bùi Liễu 0968142780"/>
          <p:cNvSpPr/>
          <p:nvPr/>
        </p:nvSpPr>
        <p:spPr>
          <a:xfrm>
            <a:off x="4902500" y="4411752"/>
            <a:ext cx="355300" cy="36845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1921215" y="2383819"/>
            <a:ext cx="355300" cy="36845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1921215" y="4413098"/>
            <a:ext cx="355300" cy="36845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862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295502" y="3980060"/>
            <a:ext cx="3047897" cy="95389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3.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What’s that?</a:t>
            </a:r>
          </a:p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It’s ________. 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938067" y="3980060"/>
            <a:ext cx="3047897" cy="95389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4.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What’s that?</a:t>
            </a:r>
          </a:p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It’s ________. 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938068" y="1865787"/>
            <a:ext cx="3047897" cy="95389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2.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It’s ________. </a:t>
            </a:r>
          </a:p>
        </p:txBody>
      </p: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09188" y="277728"/>
            <a:ext cx="513167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295503" y="1922660"/>
            <a:ext cx="3047897" cy="95389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1.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What’s this?</a:t>
            </a:r>
          </a:p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It’s ________. </a:t>
            </a: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39" y="797634"/>
            <a:ext cx="2032607" cy="1371600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19" y="834778"/>
            <a:ext cx="1947475" cy="1287021"/>
          </a:xfrm>
          <a:prstGeom prst="rect">
            <a:avLst/>
          </a:prstGeom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39" y="2876107"/>
            <a:ext cx="2118401" cy="1247108"/>
          </a:xfrm>
          <a:prstGeom prst="rect">
            <a:avLst/>
          </a:prstGeom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42" y="2841889"/>
            <a:ext cx="2030152" cy="1257300"/>
          </a:xfrm>
          <a:prstGeom prst="rect">
            <a:avLst/>
          </a:prstGeom>
        </p:spPr>
      </p:pic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687257" y="2306391"/>
            <a:ext cx="1245793" cy="5193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an ear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033170" y="2194439"/>
            <a:ext cx="1543050" cy="6783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an eye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511444" y="4324350"/>
            <a:ext cx="1543050" cy="6783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nose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096000" y="4290060"/>
            <a:ext cx="1543050" cy="6783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hand</a:t>
            </a:r>
          </a:p>
        </p:txBody>
      </p:sp>
    </p:spTree>
    <p:extLst>
      <p:ext uri="{BB962C8B-B14F-4D97-AF65-F5344CB8AC3E}">
        <p14:creationId xmlns:p14="http://schemas.microsoft.com/office/powerpoint/2010/main" val="386602478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14400" y="317575"/>
            <a:ext cx="250277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983524" y="4001000"/>
            <a:ext cx="3191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A </a:t>
            </a:r>
            <a:r>
              <a:rPr lang="vi-VN" sz="2400" dirty="0" err="1">
                <a:solidFill>
                  <a:srgbClr val="000000"/>
                </a:solidFill>
              </a:rPr>
              <a:t>face</a:t>
            </a:r>
            <a:r>
              <a:rPr lang="vi-VN" sz="2400" dirty="0">
                <a:solidFill>
                  <a:srgbClr val="000000"/>
                </a:solidFill>
              </a:rPr>
              <a:t> </a:t>
            </a:r>
            <a:r>
              <a:rPr lang="vi-VN" sz="2400" dirty="0" err="1">
                <a:solidFill>
                  <a:srgbClr val="000000"/>
                </a:solidFill>
              </a:rPr>
              <a:t>and</a:t>
            </a:r>
            <a:r>
              <a:rPr lang="vi-VN" sz="2400" dirty="0">
                <a:solidFill>
                  <a:srgbClr val="000000"/>
                </a:solidFill>
              </a:rPr>
              <a:t> a </a:t>
            </a:r>
            <a:r>
              <a:rPr lang="vi-VN" sz="2400" dirty="0" err="1">
                <a:solidFill>
                  <a:srgbClr val="000000"/>
                </a:solidFill>
              </a:rPr>
              <a:t>hand</a:t>
            </a:r>
            <a:r>
              <a:rPr lang="vi-VN" sz="2400" dirty="0">
                <a:solidFill>
                  <a:srgbClr val="000000"/>
                </a:solidFill>
              </a:rPr>
              <a:t>. </a:t>
            </a:r>
            <a:endParaRPr lang="vi-VN" sz="2400" dirty="0"/>
          </a:p>
        </p:txBody>
      </p:sp>
      <p:sp>
        <p:nvSpPr>
          <p:cNvPr id="4" name="Bùi Liễu 0968142780"/>
          <p:cNvSpPr/>
          <p:nvPr/>
        </p:nvSpPr>
        <p:spPr>
          <a:xfrm>
            <a:off x="2980592" y="1736463"/>
            <a:ext cx="3422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err="1">
                <a:solidFill>
                  <a:srgbClr val="000000"/>
                </a:solidFill>
              </a:rPr>
              <a:t>What’s</a:t>
            </a:r>
            <a:r>
              <a:rPr lang="vi-VN" sz="2400" dirty="0">
                <a:solidFill>
                  <a:srgbClr val="000000"/>
                </a:solidFill>
              </a:rPr>
              <a:t> </a:t>
            </a:r>
            <a:r>
              <a:rPr lang="vi-VN" sz="2400" dirty="0" err="1">
                <a:solidFill>
                  <a:srgbClr val="000000"/>
                </a:solidFill>
              </a:rPr>
              <a:t>this</a:t>
            </a:r>
            <a:r>
              <a:rPr lang="vi-VN" sz="2400" dirty="0">
                <a:solidFill>
                  <a:srgbClr val="000000"/>
                </a:solidFill>
              </a:rPr>
              <a:t>? </a:t>
            </a:r>
            <a:r>
              <a:rPr lang="vi-VN" sz="2400" dirty="0" err="1">
                <a:solidFill>
                  <a:srgbClr val="000000"/>
                </a:solidFill>
              </a:rPr>
              <a:t>It’s</a:t>
            </a:r>
            <a:r>
              <a:rPr lang="vi-VN" sz="2400" dirty="0">
                <a:solidFill>
                  <a:srgbClr val="000000"/>
                </a:solidFill>
              </a:rPr>
              <a:t> an </a:t>
            </a:r>
            <a:r>
              <a:rPr lang="vi-VN" sz="2400" dirty="0" err="1">
                <a:solidFill>
                  <a:srgbClr val="000000"/>
                </a:solidFill>
              </a:rPr>
              <a:t>eye</a:t>
            </a:r>
            <a:r>
              <a:rPr lang="vi-VN" sz="2400" dirty="0">
                <a:solidFill>
                  <a:srgbClr val="000000"/>
                </a:solidFill>
              </a:rPr>
              <a:t>.</a:t>
            </a:r>
            <a:endParaRPr lang="vi-VN" sz="2400" dirty="0"/>
          </a:p>
        </p:txBody>
      </p:sp>
      <p:sp>
        <p:nvSpPr>
          <p:cNvPr id="5" name="Bùi Liễu 0968142780"/>
          <p:cNvSpPr/>
          <p:nvPr/>
        </p:nvSpPr>
        <p:spPr>
          <a:xfrm>
            <a:off x="2980592" y="2163154"/>
            <a:ext cx="3439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err="1">
                <a:solidFill>
                  <a:srgbClr val="000000"/>
                </a:solidFill>
              </a:rPr>
              <a:t>What’s</a:t>
            </a:r>
            <a:r>
              <a:rPr lang="vi-VN" sz="2400" dirty="0">
                <a:solidFill>
                  <a:srgbClr val="000000"/>
                </a:solidFill>
              </a:rPr>
              <a:t> </a:t>
            </a:r>
            <a:r>
              <a:rPr lang="vi-VN" sz="2400" dirty="0" err="1">
                <a:solidFill>
                  <a:srgbClr val="000000"/>
                </a:solidFill>
              </a:rPr>
              <a:t>this</a:t>
            </a:r>
            <a:r>
              <a:rPr lang="vi-VN" sz="2400" dirty="0">
                <a:solidFill>
                  <a:srgbClr val="000000"/>
                </a:solidFill>
              </a:rPr>
              <a:t>? </a:t>
            </a:r>
            <a:r>
              <a:rPr lang="vi-VN" sz="2400" dirty="0" err="1">
                <a:solidFill>
                  <a:srgbClr val="000000"/>
                </a:solidFill>
              </a:rPr>
              <a:t>It’s</a:t>
            </a:r>
            <a:r>
              <a:rPr lang="vi-VN" sz="2400" dirty="0">
                <a:solidFill>
                  <a:srgbClr val="000000"/>
                </a:solidFill>
              </a:rPr>
              <a:t> an </a:t>
            </a:r>
            <a:r>
              <a:rPr lang="vi-VN" sz="2400" dirty="0" err="1">
                <a:solidFill>
                  <a:srgbClr val="000000"/>
                </a:solidFill>
              </a:rPr>
              <a:t>ear</a:t>
            </a:r>
            <a:r>
              <a:rPr lang="vi-VN" sz="2400" dirty="0">
                <a:solidFill>
                  <a:srgbClr val="000000"/>
                </a:solidFill>
              </a:rPr>
              <a:t>.</a:t>
            </a:r>
            <a:r>
              <a:rPr lang="vi-VN" sz="2400" i="1" dirty="0">
                <a:solidFill>
                  <a:srgbClr val="000000"/>
                </a:solidFill>
              </a:rPr>
              <a:t> </a:t>
            </a:r>
            <a:endParaRPr lang="vi-VN" sz="2400" dirty="0"/>
          </a:p>
        </p:txBody>
      </p:sp>
      <p:sp>
        <p:nvSpPr>
          <p:cNvPr id="6" name="Bùi Liễu 0968142780"/>
          <p:cNvSpPr/>
          <p:nvPr/>
        </p:nvSpPr>
        <p:spPr>
          <a:xfrm>
            <a:off x="2980592" y="2546033"/>
            <a:ext cx="2769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An </a:t>
            </a:r>
            <a:r>
              <a:rPr lang="vi-VN" sz="2400" dirty="0" err="1">
                <a:solidFill>
                  <a:srgbClr val="000000"/>
                </a:solidFill>
              </a:rPr>
              <a:t>eye</a:t>
            </a:r>
            <a:r>
              <a:rPr lang="vi-VN" sz="2400" dirty="0">
                <a:solidFill>
                  <a:srgbClr val="000000"/>
                </a:solidFill>
              </a:rPr>
              <a:t> </a:t>
            </a:r>
            <a:r>
              <a:rPr lang="vi-VN" sz="2400" dirty="0" err="1">
                <a:solidFill>
                  <a:srgbClr val="000000"/>
                </a:solidFill>
              </a:rPr>
              <a:t>and</a:t>
            </a:r>
            <a:r>
              <a:rPr lang="vi-VN" sz="2400" dirty="0">
                <a:solidFill>
                  <a:srgbClr val="000000"/>
                </a:solidFill>
              </a:rPr>
              <a:t> an </a:t>
            </a:r>
            <a:r>
              <a:rPr lang="vi-VN" sz="2400" dirty="0" err="1">
                <a:solidFill>
                  <a:srgbClr val="000000"/>
                </a:solidFill>
              </a:rPr>
              <a:t>ear</a:t>
            </a:r>
            <a:r>
              <a:rPr lang="vi-VN" sz="2400" dirty="0">
                <a:solidFill>
                  <a:srgbClr val="000000"/>
                </a:solidFill>
              </a:rPr>
              <a:t>.</a:t>
            </a:r>
            <a:endParaRPr lang="vi-VN" sz="2400" dirty="0"/>
          </a:p>
        </p:txBody>
      </p:sp>
      <p:sp>
        <p:nvSpPr>
          <p:cNvPr id="7" name="Bùi Liễu 0968142780"/>
          <p:cNvSpPr/>
          <p:nvPr/>
        </p:nvSpPr>
        <p:spPr>
          <a:xfrm>
            <a:off x="2980593" y="3179683"/>
            <a:ext cx="3369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err="1">
                <a:solidFill>
                  <a:srgbClr val="000000"/>
                </a:solidFill>
              </a:rPr>
              <a:t>What’s</a:t>
            </a:r>
            <a:r>
              <a:rPr lang="vi-VN" sz="2400" dirty="0">
                <a:solidFill>
                  <a:srgbClr val="000000"/>
                </a:solidFill>
              </a:rPr>
              <a:t> </a:t>
            </a:r>
            <a:r>
              <a:rPr lang="vi-VN" sz="2400" dirty="0" err="1">
                <a:solidFill>
                  <a:srgbClr val="000000"/>
                </a:solidFill>
              </a:rPr>
              <a:t>that</a:t>
            </a:r>
            <a:r>
              <a:rPr lang="vi-VN" sz="2400" dirty="0">
                <a:solidFill>
                  <a:srgbClr val="000000"/>
                </a:solidFill>
              </a:rPr>
              <a:t>? </a:t>
            </a:r>
            <a:r>
              <a:rPr lang="vi-VN" sz="2400" dirty="0" err="1">
                <a:solidFill>
                  <a:srgbClr val="000000"/>
                </a:solidFill>
              </a:rPr>
              <a:t>It’s</a:t>
            </a:r>
            <a:r>
              <a:rPr lang="vi-VN" sz="2400" dirty="0">
                <a:solidFill>
                  <a:srgbClr val="000000"/>
                </a:solidFill>
              </a:rPr>
              <a:t> a </a:t>
            </a:r>
            <a:r>
              <a:rPr lang="vi-VN" sz="2400" dirty="0" err="1">
                <a:solidFill>
                  <a:srgbClr val="000000"/>
                </a:solidFill>
              </a:rPr>
              <a:t>face</a:t>
            </a:r>
            <a:r>
              <a:rPr lang="vi-VN" sz="2400" dirty="0">
                <a:solidFill>
                  <a:srgbClr val="000000"/>
                </a:solidFill>
              </a:rPr>
              <a:t>.</a:t>
            </a:r>
            <a:endParaRPr lang="vi-VN" sz="2400" dirty="0"/>
          </a:p>
        </p:txBody>
      </p:sp>
      <p:sp>
        <p:nvSpPr>
          <p:cNvPr id="8" name="Bùi Liễu 0968142780"/>
          <p:cNvSpPr/>
          <p:nvPr/>
        </p:nvSpPr>
        <p:spPr>
          <a:xfrm>
            <a:off x="2983524" y="3596436"/>
            <a:ext cx="3474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err="1">
                <a:solidFill>
                  <a:srgbClr val="000000"/>
                </a:solidFill>
              </a:rPr>
              <a:t>What’s</a:t>
            </a:r>
            <a:r>
              <a:rPr lang="vi-VN" sz="2400" dirty="0">
                <a:solidFill>
                  <a:srgbClr val="000000"/>
                </a:solidFill>
              </a:rPr>
              <a:t> </a:t>
            </a:r>
            <a:r>
              <a:rPr lang="vi-VN" sz="2400" dirty="0" err="1">
                <a:solidFill>
                  <a:srgbClr val="000000"/>
                </a:solidFill>
              </a:rPr>
              <a:t>that</a:t>
            </a:r>
            <a:r>
              <a:rPr lang="vi-VN" sz="2400" dirty="0">
                <a:solidFill>
                  <a:srgbClr val="000000"/>
                </a:solidFill>
              </a:rPr>
              <a:t>? </a:t>
            </a:r>
            <a:r>
              <a:rPr lang="vi-VN" sz="2400" dirty="0" err="1">
                <a:solidFill>
                  <a:srgbClr val="000000"/>
                </a:solidFill>
              </a:rPr>
              <a:t>It’s</a:t>
            </a:r>
            <a:r>
              <a:rPr lang="vi-VN" sz="2400" dirty="0">
                <a:solidFill>
                  <a:srgbClr val="000000"/>
                </a:solidFill>
              </a:rPr>
              <a:t> a </a:t>
            </a:r>
            <a:r>
              <a:rPr lang="vi-VN" sz="2400" dirty="0" err="1">
                <a:solidFill>
                  <a:srgbClr val="000000"/>
                </a:solidFill>
              </a:rPr>
              <a:t>hand</a:t>
            </a:r>
            <a:r>
              <a:rPr lang="vi-VN" sz="2400" dirty="0">
                <a:solidFill>
                  <a:srgbClr val="000000"/>
                </a:solidFill>
              </a:rPr>
              <a:t>.</a:t>
            </a:r>
            <a:endParaRPr lang="vi-VN" sz="2400" dirty="0"/>
          </a:p>
        </p:txBody>
      </p: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85" end="1920.356"/>
                  <p14:bmkLst>
                    <p14:bmk name="Bookmark 1" time="17955"/>
                    <p14:bmk name="Bookmark 2" time="21757.4375"/>
                    <p14:bmk name="Bookmark 3" time="25813.2708"/>
                    <p14:bmk name="Bookmark 4" time="31895"/>
                    <p14:bmk name="Bookmark 5" time="36085"/>
                    <p14:bmk name="Bookmark 6" time="40018.8958"/>
                  </p14:bmkLst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57506"/>
            <a:ext cx="367433" cy="312026"/>
          </a:xfrm>
          <a:prstGeom prst="rect">
            <a:avLst/>
          </a:prstGeom>
        </p:spPr>
      </p:pic>
      <p:sp>
        <p:nvSpPr>
          <p:cNvPr id="10" name="0968142780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857501" y="1053034"/>
            <a:ext cx="382931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of the body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12"/>
          <a:srcRect l="50161" t="1195" r="3163" b="54074"/>
          <a:stretch/>
        </p:blipFill>
        <p:spPr>
          <a:xfrm>
            <a:off x="6457950" y="1598240"/>
            <a:ext cx="2228851" cy="1201470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488" t="44731" r="11512"/>
          <a:stretch/>
        </p:blipFill>
        <p:spPr>
          <a:xfrm>
            <a:off x="967224" y="2700124"/>
            <a:ext cx="1413242" cy="2185843"/>
          </a:xfrm>
          <a:prstGeom prst="rect">
            <a:avLst/>
          </a:prstGeom>
        </p:spPr>
      </p:pic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BF89E6F4-FAFD-4037-A7D6-8FC4B4D9FC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572" y="1795534"/>
            <a:ext cx="495973" cy="327275"/>
          </a:xfrm>
          <a:prstGeom prst="rect">
            <a:avLst/>
          </a:prstGeom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43059455-DC74-4181-85FB-177B64DA11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2371" y="2221736"/>
            <a:ext cx="529577" cy="324297"/>
          </a:xfrm>
          <a:prstGeom prst="rect">
            <a:avLst/>
          </a:prstGeom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A1D92D99-6C54-4DAA-9093-71C764FD92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7643" y="2620749"/>
            <a:ext cx="512030" cy="329725"/>
          </a:xfrm>
          <a:prstGeom prst="rect">
            <a:avLst/>
          </a:prstGeom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8B07CD78-6036-4E67-8A61-A992530F28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165" y="3198697"/>
            <a:ext cx="506358" cy="351512"/>
          </a:xfrm>
          <a:prstGeom prst="rect">
            <a:avLst/>
          </a:prstGeom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B39410CC-E46B-4A4E-8C6F-3563CDAB8BD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9967" y="3630897"/>
            <a:ext cx="506359" cy="324298"/>
          </a:xfrm>
          <a:prstGeom prst="rect">
            <a:avLst/>
          </a:prstGeom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503F9370-B601-4412-970F-B8E7E3EC76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165" y="4071782"/>
            <a:ext cx="522380" cy="3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84250"/>
      </p:ext>
    </p:extLst>
  </p:cSld>
  <p:clrMapOvr>
    <a:masterClrMapping/>
  </p:clrMapOvr>
  <p:transition spd="slow">
    <p:check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1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2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3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6"/>
                      </p:tgtEl>
                    </p:cond>
                  </p:nextCondLst>
                </p:seq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38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38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38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38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38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38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ack 38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ack 38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rack 38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38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38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38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3 - Unit 4 - Song- Parts of the body">
            <a:hlinkClick r:id="" action="ppaction://media"/>
            <a:extLst>
              <a:ext uri="{FF2B5EF4-FFF2-40B4-BE49-F238E27FC236}">
                <a16:creationId xmlns:a16="http://schemas.microsoft.com/office/drawing/2014/main" id="{CEE8CB9F-1919-45A9-8A22-022ACDB21B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71550"/>
            <a:ext cx="6750050" cy="3838628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14400" y="317575"/>
            <a:ext cx="250277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297151328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2882677" y="4202313"/>
            <a:ext cx="3191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A face and a hand. </a:t>
            </a:r>
            <a:endParaRPr lang="vi-VN" sz="2400" dirty="0"/>
          </a:p>
        </p:txBody>
      </p:sp>
      <p:sp>
        <p:nvSpPr>
          <p:cNvPr id="4" name="Bùi Liễu 0968142780"/>
          <p:cNvSpPr/>
          <p:nvPr/>
        </p:nvSpPr>
        <p:spPr>
          <a:xfrm>
            <a:off x="2819400" y="1782991"/>
            <a:ext cx="3422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What’s this? It’s an eye.</a:t>
            </a:r>
            <a:endParaRPr lang="vi-VN" sz="2400" dirty="0"/>
          </a:p>
        </p:txBody>
      </p:sp>
      <p:sp>
        <p:nvSpPr>
          <p:cNvPr id="5" name="Bùi Liễu 0968142780"/>
          <p:cNvSpPr/>
          <p:nvPr/>
        </p:nvSpPr>
        <p:spPr>
          <a:xfrm>
            <a:off x="2819400" y="2209683"/>
            <a:ext cx="3439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What’s this? It’s an ear.</a:t>
            </a:r>
            <a:r>
              <a:rPr lang="vi-VN" sz="2400" i="1" dirty="0">
                <a:solidFill>
                  <a:srgbClr val="000000"/>
                </a:solidFill>
              </a:rPr>
              <a:t> </a:t>
            </a:r>
            <a:endParaRPr lang="vi-VN" sz="2400" dirty="0"/>
          </a:p>
        </p:txBody>
      </p:sp>
      <p:sp>
        <p:nvSpPr>
          <p:cNvPr id="6" name="Bùi Liễu 0968142780"/>
          <p:cNvSpPr/>
          <p:nvPr/>
        </p:nvSpPr>
        <p:spPr>
          <a:xfrm>
            <a:off x="2819400" y="2614247"/>
            <a:ext cx="2769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An eye and an ear.</a:t>
            </a:r>
            <a:endParaRPr lang="vi-VN" sz="2400" dirty="0"/>
          </a:p>
        </p:txBody>
      </p:sp>
      <p:sp>
        <p:nvSpPr>
          <p:cNvPr id="7" name="Bùi Liễu 0968142780"/>
          <p:cNvSpPr/>
          <p:nvPr/>
        </p:nvSpPr>
        <p:spPr>
          <a:xfrm>
            <a:off x="2845849" y="3371056"/>
            <a:ext cx="3369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What’s that? It’s a face.</a:t>
            </a:r>
            <a:endParaRPr lang="vi-VN" sz="2400" dirty="0"/>
          </a:p>
        </p:txBody>
      </p:sp>
      <p:sp>
        <p:nvSpPr>
          <p:cNvPr id="8" name="Bùi Liễu 0968142780"/>
          <p:cNvSpPr/>
          <p:nvPr/>
        </p:nvSpPr>
        <p:spPr>
          <a:xfrm>
            <a:off x="2882677" y="3797748"/>
            <a:ext cx="3474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What’s that? It’s a hand.</a:t>
            </a:r>
            <a:endParaRPr lang="vi-VN" sz="2400"/>
          </a:p>
        </p:txBody>
      </p: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552.2292"/>
                    <p14:bmk name="Bookmark 2" time="7780"/>
                    <p14:bmk name="Bookmark 3" time="11634.9584"/>
                    <p14:bmk name="Bookmark 4" time="17950"/>
                    <p14:bmk name="Bookmark 5" time="21950"/>
                    <p14:bmk name="Bookmark 6" time="26055.7709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3765"/>
            <a:ext cx="651329" cy="651329"/>
          </a:xfrm>
          <a:prstGeom prst="rect">
            <a:avLst/>
          </a:prstGeom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866473" y="1091946"/>
            <a:ext cx="382931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of the body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6"/>
          <a:srcRect l="50161" t="1195" r="3163" b="54074"/>
          <a:stretch/>
        </p:blipFill>
        <p:spPr>
          <a:xfrm>
            <a:off x="6457950" y="1598240"/>
            <a:ext cx="2228851" cy="1201470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488" t="44731" r="11512"/>
          <a:stretch/>
        </p:blipFill>
        <p:spPr>
          <a:xfrm>
            <a:off x="1188641" y="2440515"/>
            <a:ext cx="1612345" cy="2493795"/>
          </a:xfrm>
          <a:prstGeom prst="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-4343400" y="1844628"/>
            <a:ext cx="1885950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Facebook : </a:t>
            </a:r>
            <a:r>
              <a:rPr lang="en-US" sz="1013" dirty="0" err="1"/>
              <a:t>Bùi</a:t>
            </a:r>
            <a:r>
              <a:rPr lang="en-US" sz="1013" dirty="0"/>
              <a:t> </a:t>
            </a:r>
            <a:r>
              <a:rPr lang="en-US" sz="1013" dirty="0" err="1"/>
              <a:t>Liễu</a:t>
            </a:r>
            <a:r>
              <a:rPr lang="en-US" sz="1013" dirty="0"/>
              <a:t>  </a:t>
            </a:r>
          </a:p>
          <a:p>
            <a:r>
              <a:rPr lang="en-US" sz="1013" dirty="0"/>
              <a:t>0968142780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14400" y="317575"/>
            <a:ext cx="250277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681560645"/>
      </p:ext>
    </p:extLst>
  </p:cSld>
  <p:clrMapOvr>
    <a:masterClrMapping/>
  </p:clrMapOvr>
  <p:transition spd="slow">
    <p:check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1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2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3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6"/>
                      </p:tgtEl>
                    </p:cond>
                  </p:nextCondLst>
                </p:seq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362075" y="1919423"/>
            <a:ext cx="6419850" cy="130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228695084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95600" y="2228851"/>
            <a:ext cx="34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Warm-up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40373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2057400" y="2058972"/>
            <a:ext cx="2665733" cy="570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080244" y="2066159"/>
            <a:ext cx="1589353" cy="786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 flipH="1">
            <a:off x="4681351" y="2066159"/>
            <a:ext cx="28022" cy="6431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40452" y="322687"/>
            <a:ext cx="2573215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4377"/>
          <a:stretch/>
        </p:blipFill>
        <p:spPr>
          <a:xfrm>
            <a:off x="2488257" y="968673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Bùi Liễu 0968142780"/>
          <p:cNvSpPr/>
          <p:nvPr/>
        </p:nvSpPr>
        <p:spPr>
          <a:xfrm>
            <a:off x="3321709" y="980688"/>
            <a:ext cx="2719285" cy="505691"/>
          </a:xfrm>
          <a:prstGeom prst="wedgeRoundRectCallout">
            <a:avLst>
              <a:gd name="adj1" fmla="val -64326"/>
              <a:gd name="adj2" fmla="val -860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 0968142780"/>
          <p:cNvSpPr txBox="1"/>
          <p:nvPr/>
        </p:nvSpPr>
        <p:spPr>
          <a:xfrm>
            <a:off x="510465" y="3879796"/>
            <a:ext cx="1205779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a </a:t>
            </a:r>
            <a:r>
              <a:rPr lang="vi-VN" sz="2800" dirty="0" err="1">
                <a:solidFill>
                  <a:schemeClr val="tx1"/>
                </a:solidFill>
              </a:rPr>
              <a:t>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6" name="Bùi Liễu 0968142780"/>
          <p:cNvSpPr txBox="1"/>
          <p:nvPr/>
        </p:nvSpPr>
        <p:spPr>
          <a:xfrm>
            <a:off x="3936289" y="4206401"/>
            <a:ext cx="1343638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an </a:t>
            </a:r>
            <a:r>
              <a:rPr lang="vi-VN" sz="2800" dirty="0" err="1">
                <a:solidFill>
                  <a:schemeClr val="tx1"/>
                </a:solidFill>
              </a:rPr>
              <a:t>ear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2240317" y="4171950"/>
            <a:ext cx="1343638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a </a:t>
            </a:r>
            <a:r>
              <a:rPr lang="vi-VN" sz="2800" dirty="0" err="1">
                <a:solidFill>
                  <a:schemeClr val="tx1"/>
                </a:solidFill>
              </a:rPr>
              <a:t>hand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5687684" y="4171950"/>
            <a:ext cx="1305165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an </a:t>
            </a:r>
            <a:r>
              <a:rPr lang="vi-VN" sz="2800" dirty="0" err="1">
                <a:solidFill>
                  <a:schemeClr val="tx1"/>
                </a:solidFill>
              </a:rPr>
              <a:t>eye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5811E824-B0D0-485E-8BA6-4C62B1A1F6A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2989"/>
          <a:stretch/>
        </p:blipFill>
        <p:spPr>
          <a:xfrm flipH="1">
            <a:off x="6133974" y="1641097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1A4D5F8-06FB-4330-9571-3DC3221C58F4}"/>
              </a:ext>
            </a:extLst>
          </p:cNvPr>
          <p:cNvSpPr/>
          <p:nvPr/>
        </p:nvSpPr>
        <p:spPr>
          <a:xfrm>
            <a:off x="3623181" y="1592494"/>
            <a:ext cx="2199904" cy="466478"/>
          </a:xfrm>
          <a:prstGeom prst="wedgeRoundRectCallout">
            <a:avLst>
              <a:gd name="adj1" fmla="val 64903"/>
              <a:gd name="adj2" fmla="val 13897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_____.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Bùi Liễu 0968142780">
            <a:extLst>
              <a:ext uri="{FF2B5EF4-FFF2-40B4-BE49-F238E27FC236}">
                <a16:creationId xmlns:a16="http://schemas.microsoft.com/office/drawing/2014/main" id="{6209D575-EE42-4ABF-9FBB-F10ADFCB947A}"/>
              </a:ext>
            </a:extLst>
          </p:cNvPr>
          <p:cNvSpPr/>
          <p:nvPr/>
        </p:nvSpPr>
        <p:spPr>
          <a:xfrm>
            <a:off x="6791883" y="1051034"/>
            <a:ext cx="1815562" cy="76200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 = it is</a:t>
            </a: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88919A8E-FEDF-48B8-82DB-52BE882BF2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r="28100"/>
          <a:stretch/>
        </p:blipFill>
        <p:spPr>
          <a:xfrm>
            <a:off x="491216" y="2629367"/>
            <a:ext cx="1414946" cy="1413734"/>
          </a:xfrm>
          <a:prstGeom prst="rect">
            <a:avLst/>
          </a:prstGeom>
          <a:ln>
            <a:noFill/>
          </a:ln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CA41DAA-ED00-4BCF-93BD-6F3BFCAFA2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r="26024"/>
          <a:stretch/>
        </p:blipFill>
        <p:spPr>
          <a:xfrm>
            <a:off x="3936289" y="2869331"/>
            <a:ext cx="1394219" cy="1540570"/>
          </a:xfrm>
          <a:prstGeom prst="rect">
            <a:avLst/>
          </a:prstGeom>
          <a:ln>
            <a:noFill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80529347-15A1-4F7A-9875-3F3896E80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28118"/>
          <a:stretch/>
        </p:blipFill>
        <p:spPr>
          <a:xfrm>
            <a:off x="5597888" y="2954684"/>
            <a:ext cx="1471676" cy="1346852"/>
          </a:xfrm>
          <a:prstGeom prst="rect">
            <a:avLst/>
          </a:prstGeom>
          <a:ln>
            <a:noFill/>
          </a:ln>
        </p:spPr>
      </p:pic>
      <p:pic>
        <p:nvPicPr>
          <p:cNvPr id="24" name="Facebook: Bùi Liễu">
            <a:extLst>
              <a:ext uri="{FF2B5EF4-FFF2-40B4-BE49-F238E27FC236}">
                <a16:creationId xmlns:a16="http://schemas.microsoft.com/office/drawing/2014/main" id="{34287B6E-67EF-4D48-9DFD-FB76A298E5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r="20367"/>
          <a:stretch/>
        </p:blipFill>
        <p:spPr>
          <a:xfrm>
            <a:off x="1905000" y="2887802"/>
            <a:ext cx="1880734" cy="1413734"/>
          </a:xfrm>
          <a:prstGeom prst="rect">
            <a:avLst/>
          </a:prstGeom>
          <a:ln>
            <a:noFill/>
          </a:ln>
        </p:spPr>
      </p:pic>
      <p:sp>
        <p:nvSpPr>
          <p:cNvPr id="38" name="Bùi Liễu 0968142780"/>
          <p:cNvSpPr txBox="1"/>
          <p:nvPr/>
        </p:nvSpPr>
        <p:spPr>
          <a:xfrm>
            <a:off x="7355035" y="3879795"/>
            <a:ext cx="1324402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 nose</a:t>
            </a:r>
          </a:p>
        </p:txBody>
      </p:sp>
      <p:pic>
        <p:nvPicPr>
          <p:cNvPr id="40" name="Bùi Liễu 0968142780"/>
          <p:cNvPicPr>
            <a:picLocks noChangeAspect="1"/>
          </p:cNvPicPr>
          <p:nvPr/>
        </p:nvPicPr>
        <p:blipFill rotWithShape="1">
          <a:blip r:embed="rId10"/>
          <a:srcRect l="29607" t="18860" r="30144" b="12854"/>
          <a:stretch/>
        </p:blipFill>
        <p:spPr>
          <a:xfrm>
            <a:off x="7223833" y="2591182"/>
            <a:ext cx="1462967" cy="1396221"/>
          </a:xfrm>
          <a:prstGeom prst="rect">
            <a:avLst/>
          </a:prstGeom>
        </p:spPr>
      </p:pic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723133" y="2058972"/>
            <a:ext cx="2592067" cy="650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723132" y="2058972"/>
            <a:ext cx="1207024" cy="650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413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52800" y="742950"/>
            <a:ext cx="2420243" cy="61004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256822" y="2296722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Right Arrow 3"/>
          <p:cNvSpPr/>
          <p:nvPr/>
        </p:nvSpPr>
        <p:spPr>
          <a:xfrm>
            <a:off x="1256822" y="3028950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/>
          <p:cNvSpPr/>
          <p:nvPr/>
        </p:nvSpPr>
        <p:spPr>
          <a:xfrm>
            <a:off x="1720102" y="2000250"/>
            <a:ext cx="704289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……………………………………………...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840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400300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3186997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362200" y="2088783"/>
            <a:ext cx="462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guess!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2951" y="9715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074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7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t="14558" r="22614" b="35632"/>
          <a:stretch>
            <a:fillRect/>
          </a:stretch>
        </p:blipFill>
        <p:spPr bwMode="auto">
          <a:xfrm>
            <a:off x="1432320" y="2271712"/>
            <a:ext cx="901304" cy="74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2" t="21342" r="27286" b="22708"/>
          <a:stretch>
            <a:fillRect/>
          </a:stretch>
        </p:blipFill>
        <p:spPr bwMode="auto">
          <a:xfrm>
            <a:off x="2226468" y="2434827"/>
            <a:ext cx="747713" cy="83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1638" r="28577" b="34460"/>
          <a:stretch>
            <a:fillRect/>
          </a:stretch>
        </p:blipFill>
        <p:spPr bwMode="auto">
          <a:xfrm>
            <a:off x="3280172" y="2271712"/>
            <a:ext cx="675085" cy="8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t="20538" r="30066" b="33746"/>
          <a:stretch>
            <a:fillRect/>
          </a:stretch>
        </p:blipFill>
        <p:spPr bwMode="auto">
          <a:xfrm>
            <a:off x="3925489" y="2394346"/>
            <a:ext cx="57269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15555" r="24094" b="39412"/>
          <a:stretch>
            <a:fillRect/>
          </a:stretch>
        </p:blipFill>
        <p:spPr bwMode="auto">
          <a:xfrm>
            <a:off x="4419600" y="2343150"/>
            <a:ext cx="777478" cy="6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t="21092" r="24809" b="24324"/>
          <a:stretch>
            <a:fillRect/>
          </a:stretch>
        </p:blipFill>
        <p:spPr bwMode="auto">
          <a:xfrm>
            <a:off x="5070870" y="2408634"/>
            <a:ext cx="7953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6247" r="12960"/>
          <a:stretch/>
        </p:blipFill>
        <p:spPr bwMode="auto">
          <a:xfrm>
            <a:off x="5681076" y="1554437"/>
            <a:ext cx="2106350" cy="2732286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26" y="3681685"/>
            <a:ext cx="776874" cy="5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22980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1428726" y="1691140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088" y="333655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1431018" y="2227516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ear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7" name="Prostokąt zaokrąglony 10"/>
          <p:cNvSpPr/>
          <p:nvPr/>
        </p:nvSpPr>
        <p:spPr>
          <a:xfrm>
            <a:off x="1431018" y="2753837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8" name="Prostokąt zaokrąglony 11"/>
          <p:cNvSpPr/>
          <p:nvPr/>
        </p:nvSpPr>
        <p:spPr>
          <a:xfrm>
            <a:off x="1430924" y="3290213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0150" y="4314602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16"/>
          <p:cNvSpPr/>
          <p:nvPr/>
        </p:nvSpPr>
        <p:spPr>
          <a:xfrm>
            <a:off x="3810000" y="4075911"/>
            <a:ext cx="1879810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0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 an ear.</a:t>
            </a:r>
            <a:endParaRPr lang="pl-PL" sz="30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901626">
            <a:off x="6041400" y="1286892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160578319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1428727" y="1691140"/>
            <a:ext cx="2616614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ear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4948" y="486394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1418873" y="3310466"/>
            <a:ext cx="2616614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7" name="Prostokąt zaokrąglony 10"/>
          <p:cNvSpPr/>
          <p:nvPr/>
        </p:nvSpPr>
        <p:spPr>
          <a:xfrm>
            <a:off x="1431019" y="2753837"/>
            <a:ext cx="2616614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8" name="Prostokąt zaokrąglony 11"/>
          <p:cNvSpPr/>
          <p:nvPr/>
        </p:nvSpPr>
        <p:spPr>
          <a:xfrm>
            <a:off x="1428727" y="2219027"/>
            <a:ext cx="2616614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0" name="Prostokąt 16"/>
          <p:cNvSpPr/>
          <p:nvPr/>
        </p:nvSpPr>
        <p:spPr>
          <a:xfrm>
            <a:off x="3886200" y="3943350"/>
            <a:ext cx="1804468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 a </a:t>
            </a: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hand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.</a:t>
            </a:r>
            <a:endParaRPr lang="pl-PL" sz="27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901626">
            <a:off x="5994583" y="2483138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  <p:pic>
        <p:nvPicPr>
          <p:cNvPr id="13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0150" y="4314602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25319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838200" y="1801049"/>
            <a:ext cx="2990873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088" y="333655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836002" y="2831086"/>
            <a:ext cx="2990873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7" name="Prostokąt zaokrąglony 10"/>
          <p:cNvSpPr/>
          <p:nvPr/>
        </p:nvSpPr>
        <p:spPr>
          <a:xfrm>
            <a:off x="832128" y="2323376"/>
            <a:ext cx="2990873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8" name="Prostokąt zaokrąglony 11"/>
          <p:cNvSpPr/>
          <p:nvPr/>
        </p:nvSpPr>
        <p:spPr>
          <a:xfrm>
            <a:off x="838200" y="3353413"/>
            <a:ext cx="2990873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nose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0" name="Prostokąt 16"/>
          <p:cNvSpPr/>
          <p:nvPr/>
        </p:nvSpPr>
        <p:spPr>
          <a:xfrm>
            <a:off x="3962400" y="3943350"/>
            <a:ext cx="1658596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 a </a:t>
            </a: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face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.</a:t>
            </a:r>
            <a:endParaRPr lang="pl-PL" sz="27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901626">
            <a:off x="6423239" y="1528858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  <p:pic>
        <p:nvPicPr>
          <p:cNvPr id="13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0150" y="4314602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671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1066801" y="1809750"/>
            <a:ext cx="2819399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088" y="333655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1069093" y="2346126"/>
            <a:ext cx="2819399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7" name="Prostokąt zaokrąglony 10"/>
          <p:cNvSpPr/>
          <p:nvPr/>
        </p:nvSpPr>
        <p:spPr>
          <a:xfrm>
            <a:off x="1069093" y="2872447"/>
            <a:ext cx="2819399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ear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8" name="Prostokąt zaokrąglony 11"/>
          <p:cNvSpPr/>
          <p:nvPr/>
        </p:nvSpPr>
        <p:spPr>
          <a:xfrm>
            <a:off x="1066801" y="3433093"/>
            <a:ext cx="2819399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0" name="Prostokąt 16"/>
          <p:cNvSpPr/>
          <p:nvPr/>
        </p:nvSpPr>
        <p:spPr>
          <a:xfrm>
            <a:off x="3886200" y="4019550"/>
            <a:ext cx="174836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 </a:t>
            </a: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an</a:t>
            </a:r>
            <a:r>
              <a:rPr lang="es-ES" sz="27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s-ES" sz="27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eye</a:t>
            </a:r>
            <a:r>
              <a:rPr lang="es-ES" sz="30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.</a:t>
            </a:r>
            <a:endParaRPr lang="pl-PL" sz="30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901626">
            <a:off x="6344741" y="1244127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  <p:pic>
        <p:nvPicPr>
          <p:cNvPr id="14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9550" y="4144985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32113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5"/>
          <p:cNvSpPr/>
          <p:nvPr/>
        </p:nvSpPr>
        <p:spPr>
          <a:xfrm>
            <a:off x="1428726" y="1691140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face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088" y="333655"/>
            <a:ext cx="3067814" cy="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zaokrąglony 9"/>
          <p:cNvSpPr/>
          <p:nvPr/>
        </p:nvSpPr>
        <p:spPr>
          <a:xfrm>
            <a:off x="1431018" y="2227516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nose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7" name="Prostokąt zaokrąglony 10"/>
          <p:cNvSpPr/>
          <p:nvPr/>
        </p:nvSpPr>
        <p:spPr>
          <a:xfrm>
            <a:off x="1431018" y="2753837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hand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8" name="Prostokąt zaokrąglony 11"/>
          <p:cNvSpPr/>
          <p:nvPr/>
        </p:nvSpPr>
        <p:spPr>
          <a:xfrm>
            <a:off x="1430924" y="3290213"/>
            <a:ext cx="2836181" cy="459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es-ES" sz="30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D.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It’s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s-ES" sz="3000" dirty="0" err="1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eye</a:t>
            </a:r>
            <a:r>
              <a:rPr lang="es-ES" sz="3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  <a:endParaRPr lang="es-ES" sz="3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Picture 4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0150" y="4314602"/>
            <a:ext cx="500449" cy="511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16"/>
          <p:cNvSpPr/>
          <p:nvPr/>
        </p:nvSpPr>
        <p:spPr>
          <a:xfrm>
            <a:off x="3810000" y="4075911"/>
            <a:ext cx="1850956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000" spc="38" dirty="0" err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It’s</a:t>
            </a:r>
            <a:r>
              <a:rPr lang="es-ES" sz="3000" spc="38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 </a:t>
            </a:r>
            <a:r>
              <a:rPr lang="es-ES" sz="3000" spc="38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a </a:t>
            </a:r>
            <a:r>
              <a:rPr lang="es-ES" sz="3000" spc="38" dirty="0" err="1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nose</a:t>
            </a:r>
            <a:r>
              <a:rPr lang="es-ES" sz="3000" spc="38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Berlin Sans FB" panose="020E0602020502020306" pitchFamily="34" charset="0"/>
                <a:cs typeface="Arial" charset="0"/>
              </a:rPr>
              <a:t>.</a:t>
            </a:r>
            <a:endParaRPr lang="pl-PL" sz="3000" spc="38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Berlin Sans FB" panose="020E0602020502020306" pitchFamily="34" charset="0"/>
              <a:cs typeface="Arial" charset="0"/>
            </a:endParaRPr>
          </a:p>
        </p:txBody>
      </p:sp>
      <p:pic>
        <p:nvPicPr>
          <p:cNvPr id="11" name="Picture 5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7101" r="15228" b="322"/>
          <a:stretch/>
        </p:blipFill>
        <p:spPr bwMode="auto">
          <a:xfrm>
            <a:off x="6047159" y="780476"/>
            <a:ext cx="2571750" cy="335308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trzałka w prawo 6"/>
          <p:cNvSpPr/>
          <p:nvPr/>
        </p:nvSpPr>
        <p:spPr>
          <a:xfrm rot="20827258">
            <a:off x="6595615" y="1661378"/>
            <a:ext cx="675084" cy="186370"/>
          </a:xfrm>
          <a:prstGeom prst="rightArrow">
            <a:avLst>
              <a:gd name="adj1" fmla="val 30516"/>
              <a:gd name="adj2" fmla="val 129343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300533647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5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5" presetClass="emph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439</Words>
  <Application>Microsoft Office PowerPoint</Application>
  <PresentationFormat>On-screen Show (16:9)</PresentationFormat>
  <Paragraphs>114</Paragraphs>
  <Slides>22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</vt:lpstr>
      <vt:lpstr>Berlin Sans FB</vt:lpstr>
      <vt:lpstr>Calibri</vt:lpstr>
      <vt:lpstr>Kirang Haerang</vt:lpstr>
      <vt:lpstr>Fredoka One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Windows User</cp:lastModifiedBy>
  <cp:revision>233</cp:revision>
  <dcterms:created xsi:type="dcterms:W3CDTF">2006-08-16T00:00:00Z</dcterms:created>
  <dcterms:modified xsi:type="dcterms:W3CDTF">2025-05-06T06:50:56Z</dcterms:modified>
</cp:coreProperties>
</file>