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wav" ContentType="audio/x-wav"/>
  <Override PartName="/ppt/notesSlides/notesSlide4.xml" ContentType="application/vnd.openxmlformats-officedocument.presentationml.notesSlide+xml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media4.wav" ContentType="audio/x-wav"/>
  <Override PartName="/ppt/notesSlides/notesSlide5.xml" ContentType="application/vnd.openxmlformats-officedocument.presentationml.notesSlide+xml"/>
  <Override PartName="/ppt/media/audio19.wav" ContentType="audio/x-wav"/>
  <Override PartName="/ppt/notesSlides/notesSlide6.xml" ContentType="application/vnd.openxmlformats-officedocument.presentationml.notesSlide+xml"/>
  <Override PartName="/ppt/media/audio20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372" r:id="rId2"/>
    <p:sldId id="373" r:id="rId3"/>
    <p:sldId id="299" r:id="rId4"/>
    <p:sldId id="297" r:id="rId5"/>
    <p:sldId id="300" r:id="rId6"/>
    <p:sldId id="380" r:id="rId7"/>
    <p:sldId id="304" r:id="rId8"/>
    <p:sldId id="305" r:id="rId9"/>
    <p:sldId id="317" r:id="rId10"/>
    <p:sldId id="360" r:id="rId11"/>
    <p:sldId id="381" r:id="rId12"/>
    <p:sldId id="308" r:id="rId13"/>
    <p:sldId id="394" r:id="rId14"/>
    <p:sldId id="309" r:id="rId15"/>
    <p:sldId id="362" r:id="rId16"/>
    <p:sldId id="369" r:id="rId17"/>
    <p:sldId id="370" r:id="rId18"/>
    <p:sldId id="371" r:id="rId19"/>
    <p:sldId id="388" r:id="rId20"/>
    <p:sldId id="389" r:id="rId21"/>
    <p:sldId id="390" r:id="rId22"/>
    <p:sldId id="315" r:id="rId23"/>
    <p:sldId id="280" r:id="rId24"/>
    <p:sldId id="285" r:id="rId25"/>
    <p:sldId id="281" r:id="rId26"/>
    <p:sldId id="283" r:id="rId27"/>
    <p:sldId id="282" r:id="rId28"/>
    <p:sldId id="288" r:id="rId29"/>
    <p:sldId id="284" r:id="rId30"/>
    <p:sldId id="286" r:id="rId31"/>
    <p:sldId id="289" r:id="rId32"/>
    <p:sldId id="291" r:id="rId33"/>
    <p:sldId id="382" r:id="rId34"/>
    <p:sldId id="393" r:id="rId35"/>
    <p:sldId id="384" r:id="rId36"/>
    <p:sldId id="385" r:id="rId37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-Rounded" panose="020B0500000000000000" charset="0"/>
      <p:regular r:id="rId43"/>
      <p:bold r:id="rId44"/>
    </p:embeddedFont>
    <p:embeddedFont>
      <p:font typeface="Cooper Black" panose="020B0604020202020204" charset="0"/>
      <p:regular r:id="rId45"/>
    </p:embeddedFont>
    <p:embeddedFont>
      <p:font typeface="Century Gothic" panose="020B0604020202020204" charset="0"/>
      <p:regular r:id="rId46"/>
      <p:bold r:id="rId47"/>
      <p:italic r:id="rId48"/>
      <p:boldItalic r:id="rId49"/>
    </p:embeddedFont>
    <p:embeddedFont>
      <p:font typeface="Arial Black" panose="020B0A04020102020204" pitchFamily="34" charset="0"/>
      <p:bold r:id="rId50"/>
    </p:embeddedFont>
    <p:embeddedFont>
      <p:font typeface="宋体" panose="02010600030101010101" pitchFamily="2" charset="-122"/>
      <p:regular r:id="rId51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FFE593"/>
    <a:srgbClr val="50F796"/>
    <a:srgbClr val="FEDA3B"/>
    <a:srgbClr val="F7820D"/>
    <a:srgbClr val="F89635"/>
    <a:srgbClr val="615D91"/>
    <a:srgbClr val="FFE9A3"/>
    <a:srgbClr val="FFEFD7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4" autoAdjust="0"/>
    <p:restoredTop sz="92883" autoAdjust="0"/>
  </p:normalViewPr>
  <p:slideViewPr>
    <p:cSldViewPr>
      <p:cViewPr varScale="1">
        <p:scale>
          <a:sx n="85" d="100"/>
          <a:sy n="85" d="100"/>
        </p:scale>
        <p:origin x="752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164C-031D-46BA-8607-A181EA42B37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AF27-10C4-4D45-A0E9-EAE61691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3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1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17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4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27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78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5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9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628900" y="4171950"/>
            <a:ext cx="2171700" cy="142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Bùi</a:t>
            </a:r>
            <a:r>
              <a:rPr lang="en-US" sz="1800" baseline="0">
                <a:solidFill>
                  <a:schemeClr val="tx1"/>
                </a:solidFill>
              </a:rPr>
              <a:t> Liễu</a:t>
            </a:r>
          </a:p>
          <a:p>
            <a:pPr algn="ctr"/>
            <a:r>
              <a:rPr lang="en-US" sz="1800" baseline="0">
                <a:solidFill>
                  <a:schemeClr val="tx1"/>
                </a:solidFill>
              </a:rPr>
              <a:t>0968142780</a:t>
            </a:r>
            <a:endParaRPr lang="vi-V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6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1111" r="805" b="14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1111" r="805" b="1475"/>
          <a:stretch/>
        </p:blipFill>
        <p:spPr>
          <a:xfrm>
            <a:off x="0" y="-1633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8250"/>
            <a:ext cx="6558754" cy="12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7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4.wav"/><Relationship Id="rId16" Type="http://schemas.openxmlformats.org/officeDocument/2006/relationships/image" Target="../media/image44.jpeg"/><Relationship Id="rId1" Type="http://schemas.microsoft.com/office/2007/relationships/media" Target="../media/media4.wav"/><Relationship Id="rId6" Type="http://schemas.openxmlformats.org/officeDocument/2006/relationships/audio" Target="../media/audio19.wav"/><Relationship Id="rId11" Type="http://schemas.openxmlformats.org/officeDocument/2006/relationships/image" Target="../media/image39.png"/><Relationship Id="rId5" Type="http://schemas.openxmlformats.org/officeDocument/2006/relationships/audio" Target="../media/audio17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audio" Target="../media/audio17.wav"/><Relationship Id="rId7" Type="http://schemas.openxmlformats.org/officeDocument/2006/relationships/image" Target="../media/image44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8.png"/><Relationship Id="rId5" Type="http://schemas.openxmlformats.org/officeDocument/2006/relationships/audio" Target="../media/audio19.wav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20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35.jp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audio" Target="../media/audio6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6674" y="1969653"/>
            <a:ext cx="11976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293323" y="983945"/>
            <a:ext cx="72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Monday, 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........2024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657350" y="2167549"/>
            <a:ext cx="457200" cy="409568"/>
          </a:xfrm>
          <a:prstGeom prst="decagon">
            <a:avLst/>
          </a:prstGeom>
          <a:solidFill>
            <a:srgbClr val="F2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215328" y="1706235"/>
            <a:ext cx="542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Our friends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71750" y="2943028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 (1+2+3)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41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200400" y="2266950"/>
            <a:ext cx="18288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7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vi-VN" sz="2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572000" y="2290072"/>
            <a:ext cx="337185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vâng, ừ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200401" y="2993799"/>
            <a:ext cx="1978231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</a:t>
            </a:r>
            <a:r>
              <a:rPr lang="vi-VN" sz="2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en-US" sz="2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576813" y="3018133"/>
            <a:ext cx="2474657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2743200" y="742950"/>
            <a:ext cx="3886200" cy="80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Vocabulary	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B29C0F1B-F3B6-4C82-A93C-9A5967A6F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2" y="1936628"/>
            <a:ext cx="945191" cy="8828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32F92B7-2F1E-4D77-9D01-7DE76E459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03" y="2993799"/>
            <a:ext cx="876397" cy="8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3" grpId="0"/>
      <p:bldP spid="1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828800" y="1943100"/>
            <a:ext cx="6156070" cy="293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2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1729332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762000" y="303164"/>
            <a:ext cx="56578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9B3D6E2-AFF0-419F-85EA-B305C8317E0B}"/>
              </a:ext>
            </a:extLst>
          </p:cNvPr>
          <p:cNvSpPr/>
          <p:nvPr/>
        </p:nvSpPr>
        <p:spPr>
          <a:xfrm>
            <a:off x="906146" y="1140372"/>
            <a:ext cx="4106417" cy="8086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vi-VN" sz="28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______?</a:t>
            </a:r>
          </a:p>
        </p:txBody>
      </p:sp>
      <p:cxnSp>
        <p:nvCxnSpPr>
          <p:cNvPr id="4" name="Bùi Liễu 0968142780">
            <a:extLst>
              <a:ext uri="{FF2B5EF4-FFF2-40B4-BE49-F238E27FC236}">
                <a16:creationId xmlns:a16="http://schemas.microsoft.com/office/drawing/2014/main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5003985" y="1132300"/>
            <a:ext cx="754380" cy="4421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>
            <a:extLst>
              <a:ext uri="{FF2B5EF4-FFF2-40B4-BE49-F238E27FC236}">
                <a16:creationId xmlns:a16="http://schemas.microsoft.com/office/drawing/2014/main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5003985" y="1575264"/>
            <a:ext cx="754380" cy="532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C177AC13-6144-49C5-8FE9-7CE26948DB51}"/>
              </a:ext>
            </a:extLst>
          </p:cNvPr>
          <p:cNvSpPr/>
          <p:nvPr/>
        </p:nvSpPr>
        <p:spPr>
          <a:xfrm>
            <a:off x="5758365" y="910407"/>
            <a:ext cx="1945704" cy="44214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F80B94A7-5166-4048-8098-2C60120A91D9}"/>
              </a:ext>
            </a:extLst>
          </p:cNvPr>
          <p:cNvSpPr/>
          <p:nvPr/>
        </p:nvSpPr>
        <p:spPr>
          <a:xfrm>
            <a:off x="5758365" y="1896487"/>
            <a:ext cx="2450374" cy="81603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it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isn’t.</a:t>
            </a:r>
          </a:p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00CEC44-5296-4CC3-B520-1E01F5202A56}"/>
              </a:ext>
            </a:extLst>
          </p:cNvPr>
          <p:cNvSpPr/>
          <p:nvPr/>
        </p:nvSpPr>
        <p:spPr>
          <a:xfrm>
            <a:off x="5728564" y="1377501"/>
            <a:ext cx="2720308" cy="4421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5867400" y="2942229"/>
            <a:ext cx="3045044" cy="4742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07" y="1202883"/>
            <a:ext cx="257330" cy="240369"/>
          </a:xfrm>
          <a:prstGeom prst="rect">
            <a:avLst/>
          </a:prstGeom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2270" y="1759580"/>
            <a:ext cx="239404" cy="234224"/>
          </a:xfrm>
          <a:prstGeom prst="rect">
            <a:avLst/>
          </a:prstGeom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6072265" y="4096915"/>
            <a:ext cx="2635314" cy="4421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sn’t = is not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85800" y="1899867"/>
            <a:ext cx="4602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5" y="2845898"/>
            <a:ext cx="5346237" cy="19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/>
      <p:bldP spid="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61336" y="1557258"/>
            <a:ext cx="2460347" cy="968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581400" y="1557258"/>
            <a:ext cx="740283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21683" y="1557258"/>
            <a:ext cx="769098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21683" y="1557258"/>
            <a:ext cx="2340471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983" y="849825"/>
            <a:ext cx="573487" cy="61071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Bùi Liễu 0968142780"/>
          <p:cNvSpPr/>
          <p:nvPr/>
        </p:nvSpPr>
        <p:spPr>
          <a:xfrm>
            <a:off x="2697958" y="1034915"/>
            <a:ext cx="3247450" cy="522343"/>
          </a:xfrm>
          <a:prstGeom prst="wedgeRoundRectCallout">
            <a:avLst>
              <a:gd name="adj1" fmla="val -59455"/>
              <a:gd name="adj2" fmla="val -1145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621970" y="3830292"/>
            <a:ext cx="1418979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>
                <a:solidFill>
                  <a:schemeClr val="tx1"/>
                </a:solidFill>
              </a:rPr>
              <a:t>Linh / </a:t>
            </a:r>
            <a:r>
              <a:rPr lang="vi-VN" sz="2250" b="0" dirty="0" err="1">
                <a:solidFill>
                  <a:schemeClr val="tx1"/>
                </a:solidFill>
              </a:rPr>
              <a:t>yes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472769" y="4169050"/>
            <a:ext cx="1964000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50" b="0" dirty="0">
                <a:solidFill>
                  <a:schemeClr val="tx1"/>
                </a:solidFill>
              </a:rPr>
              <a:t> </a:t>
            </a:r>
            <a:r>
              <a:rPr lang="vi-VN" sz="2250" b="0" dirty="0" err="1">
                <a:solidFill>
                  <a:schemeClr val="tx1"/>
                </a:solidFill>
              </a:rPr>
              <a:t>Bill</a:t>
            </a:r>
            <a:r>
              <a:rPr lang="vi-VN" sz="2250" b="0" dirty="0">
                <a:solidFill>
                  <a:schemeClr val="tx1"/>
                </a:solidFill>
              </a:rPr>
              <a:t> / no / Ben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595992" y="4173466"/>
            <a:ext cx="1483098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 err="1">
                <a:solidFill>
                  <a:schemeClr val="tx1"/>
                </a:solidFill>
              </a:rPr>
              <a:t>Lucy</a:t>
            </a:r>
            <a:r>
              <a:rPr lang="vi-VN" sz="2250" b="0" dirty="0">
                <a:solidFill>
                  <a:schemeClr val="tx1"/>
                </a:solidFill>
              </a:rPr>
              <a:t> / </a:t>
            </a:r>
            <a:r>
              <a:rPr lang="vi-VN" sz="2250" b="0" dirty="0" err="1">
                <a:solidFill>
                  <a:schemeClr val="tx1"/>
                </a:solidFill>
              </a:rPr>
              <a:t>yes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6725169" y="3849831"/>
            <a:ext cx="2220480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>
                <a:solidFill>
                  <a:schemeClr val="tx1"/>
                </a:solidFill>
              </a:rPr>
              <a:t>Minh / no / Nam</a:t>
            </a:r>
            <a:endParaRPr lang="en-US" sz="2250" b="0" dirty="0">
              <a:solidFill>
                <a:schemeClr val="tx1"/>
              </a:solidFill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11" y="950608"/>
            <a:ext cx="573487" cy="606650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6735288" y="680190"/>
            <a:ext cx="1891488" cy="438259"/>
          </a:xfrm>
          <a:prstGeom prst="wedgeRoundRectCallout">
            <a:avLst>
              <a:gd name="adj1" fmla="val -62098"/>
              <a:gd name="adj2" fmla="val 346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C70A6BD5-07F4-406C-ACBB-BA6C44FCF9D6}"/>
              </a:ext>
            </a:extLst>
          </p:cNvPr>
          <p:cNvSpPr/>
          <p:nvPr/>
        </p:nvSpPr>
        <p:spPr>
          <a:xfrm>
            <a:off x="6714507" y="1191066"/>
            <a:ext cx="2094970" cy="959009"/>
          </a:xfrm>
          <a:prstGeom prst="wedgeRoundRectCallout">
            <a:avLst>
              <a:gd name="adj1" fmla="val -56254"/>
              <a:gd name="adj2" fmla="val -4982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it isn’t. 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Bùi Liễu">
            <a:extLst>
              <a:ext uri="{FF2B5EF4-FFF2-40B4-BE49-F238E27FC236}">
                <a16:creationId xmlns:a16="http://schemas.microsoft.com/office/drawing/2014/main" id="{C1777988-04E1-447A-B678-DD36D7A42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316922" y="2718967"/>
            <a:ext cx="1771650" cy="1230190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0" name="Bùi Liễu 0968142780">
            <a:extLst>
              <a:ext uri="{FF2B5EF4-FFF2-40B4-BE49-F238E27FC236}">
                <a16:creationId xmlns:a16="http://schemas.microsoft.com/office/drawing/2014/main" id="{836A47EC-2761-4634-806A-82ED101591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2434823" y="2934545"/>
            <a:ext cx="1697131" cy="1200904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1" name="Bùi Liễu 0968142780">
            <a:extLst>
              <a:ext uri="{FF2B5EF4-FFF2-40B4-BE49-F238E27FC236}">
                <a16:creationId xmlns:a16="http://schemas.microsoft.com/office/drawing/2014/main" id="{4E1BABC8-419B-4B05-B705-156CFF4F8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3765"/>
          <a:stretch/>
        </p:blipFill>
        <p:spPr>
          <a:xfrm>
            <a:off x="4453887" y="2932813"/>
            <a:ext cx="1849894" cy="1309001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07DAD6CF-4845-41B0-AB0B-C006BE9FFD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2767" r="18916"/>
          <a:stretch/>
        </p:blipFill>
        <p:spPr>
          <a:xfrm>
            <a:off x="6831929" y="2721481"/>
            <a:ext cx="1719846" cy="1318945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209D575-EE42-4ABF-9FBB-F10ADFCB947A}"/>
              </a:ext>
            </a:extLst>
          </p:cNvPr>
          <p:cNvSpPr/>
          <p:nvPr/>
        </p:nvSpPr>
        <p:spPr>
          <a:xfrm>
            <a:off x="7263485" y="2094930"/>
            <a:ext cx="1409360" cy="7232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2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90600" y="304120"/>
            <a:ext cx="3581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period 1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7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90600" y="320325"/>
            <a:ext cx="44196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6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4" end="2304.907"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06" y="428393"/>
            <a:ext cx="405765" cy="325282"/>
          </a:xfrm>
          <a:prstGeom prst="rect">
            <a:avLst/>
          </a:prstGeom>
          <a:solidFill>
            <a:srgbClr val="FFFFC5"/>
          </a:solidFill>
          <a:ln w="12700">
            <a:noFill/>
          </a:ln>
        </p:spPr>
      </p:pic>
      <p:grpSp>
        <p:nvGrpSpPr>
          <p:cNvPr id="46" name="Bùi Liễu"/>
          <p:cNvGrpSpPr/>
          <p:nvPr/>
        </p:nvGrpSpPr>
        <p:grpSpPr>
          <a:xfrm>
            <a:off x="3886200" y="895350"/>
            <a:ext cx="4914900" cy="3797347"/>
            <a:chOff x="5181600" y="1308275"/>
            <a:chExt cx="6553200" cy="5063129"/>
          </a:xfrm>
        </p:grpSpPr>
        <p:sp>
          <p:nvSpPr>
            <p:cNvPr id="23" name="Rounded Rectangle 22"/>
            <p:cNvSpPr/>
            <p:nvPr/>
          </p:nvSpPr>
          <p:spPr>
            <a:xfrm>
              <a:off x="5181600" y="1308275"/>
              <a:ext cx="6553200" cy="482587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7" r="19699"/>
            <a:stretch/>
          </p:blipFill>
          <p:spPr>
            <a:xfrm>
              <a:off x="8504863" y="1527287"/>
              <a:ext cx="2772737" cy="1926487"/>
            </a:xfrm>
            <a:prstGeom prst="roundRect">
              <a:avLst/>
            </a:prstGeom>
            <a:ln w="28575">
              <a:noFill/>
              <a:prstDash val="sysDot"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3" r="13765"/>
            <a:stretch/>
          </p:blipFill>
          <p:spPr>
            <a:xfrm>
              <a:off x="5477433" y="3616847"/>
              <a:ext cx="2848918" cy="2163186"/>
            </a:xfrm>
            <a:prstGeom prst="roundRect">
              <a:avLst/>
            </a:prstGeom>
            <a:ln w="28575">
              <a:noFill/>
              <a:prstDash val="sysDot"/>
            </a:ln>
          </p:spPr>
        </p:pic>
        <p:sp>
          <p:nvSpPr>
            <p:cNvPr id="10" name="Bùi Liễu"/>
            <p:cNvSpPr/>
            <p:nvPr/>
          </p:nvSpPr>
          <p:spPr>
            <a:xfrm>
              <a:off x="8504864" y="1405502"/>
              <a:ext cx="447573" cy="4494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321096" y="3616847"/>
              <a:ext cx="447573" cy="430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486397" y="1479253"/>
              <a:ext cx="2758115" cy="2211817"/>
              <a:chOff x="6354501" y="1925453"/>
              <a:chExt cx="2186668" cy="2002438"/>
            </a:xfrm>
          </p:grpSpPr>
          <p:pic>
            <p:nvPicPr>
              <p:cNvPr id="9" name="Bùi Liễu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38" r="19258"/>
              <a:stretch/>
            </p:blipFill>
            <p:spPr>
              <a:xfrm>
                <a:off x="6354501" y="1925453"/>
                <a:ext cx="2180558" cy="1787604"/>
              </a:xfrm>
              <a:prstGeom prst="roundRect">
                <a:avLst/>
              </a:prstGeom>
              <a:ln w="28575">
                <a:noFill/>
                <a:prstDash val="sysDot"/>
              </a:ln>
            </p:spPr>
          </p:pic>
          <p:sp>
            <p:nvSpPr>
              <p:cNvPr id="18" name="Bùi Liễu 0968142780"/>
              <p:cNvSpPr/>
              <p:nvPr/>
            </p:nvSpPr>
            <p:spPr>
              <a:xfrm>
                <a:off x="7044728" y="3430852"/>
                <a:ext cx="1496441" cy="497039"/>
              </a:xfrm>
              <a:prstGeom prst="wedgeRoundRectCallout">
                <a:avLst>
                  <a:gd name="adj1" fmla="val -9706"/>
                  <a:gd name="adj2" fmla="val 5392"/>
                  <a:gd name="adj3" fmla="val 16667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100" dirty="0" smtClean="0">
                    <a:solidFill>
                      <a:schemeClr val="tx1"/>
                    </a:solidFill>
                  </a:rPr>
                  <a:t>Linh</a:t>
                </a:r>
                <a:r>
                  <a:rPr lang="en-US" sz="2100" dirty="0" smtClean="0">
                    <a:solidFill>
                      <a:schemeClr val="tx1"/>
                    </a:solidFill>
                  </a:rPr>
                  <a:t> </a:t>
                </a:r>
                <a:r>
                  <a:rPr lang="vi-VN" sz="2100" dirty="0" smtClean="0">
                    <a:solidFill>
                      <a:schemeClr val="tx1"/>
                    </a:solidFill>
                  </a:rPr>
                  <a:t>/</a:t>
                </a:r>
                <a:r>
                  <a:rPr lang="en-US" sz="2100" dirty="0" smtClean="0">
                    <a:solidFill>
                      <a:schemeClr val="tx1"/>
                    </a:solidFill>
                  </a:rPr>
                  <a:t> </a:t>
                </a:r>
                <a:r>
                  <a:rPr lang="vi-VN" sz="2100" dirty="0" smtClean="0">
                    <a:solidFill>
                      <a:schemeClr val="tx1"/>
                    </a:solidFill>
                  </a:rPr>
                  <a:t>yes</a:t>
                </a:r>
                <a:endParaRPr lang="vi-VN" sz="2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Bùi Liễu 0968142780"/>
            <p:cNvSpPr/>
            <p:nvPr/>
          </p:nvSpPr>
          <p:spPr>
            <a:xfrm>
              <a:off x="5959711" y="5792252"/>
              <a:ext cx="2353451" cy="579152"/>
            </a:xfrm>
            <a:prstGeom prst="wedgeRoundRectCallout">
              <a:avLst>
                <a:gd name="adj1" fmla="val -9706"/>
                <a:gd name="adj2" fmla="val 539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100" dirty="0" smtClean="0">
                  <a:solidFill>
                    <a:schemeClr val="tx1"/>
                  </a:solidFill>
                </a:rPr>
                <a:t>Bill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/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no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/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Ben</a:t>
              </a:r>
              <a:endParaRPr lang="vi-VN" sz="2100" dirty="0">
                <a:solidFill>
                  <a:schemeClr val="tx1"/>
                </a:solidFill>
              </a:endParaRPr>
            </a:p>
          </p:txBody>
        </p:sp>
        <p:sp>
          <p:nvSpPr>
            <p:cNvPr id="44" name="Bùi Liễu"/>
            <p:cNvSpPr/>
            <p:nvPr/>
          </p:nvSpPr>
          <p:spPr>
            <a:xfrm>
              <a:off x="5321096" y="1479253"/>
              <a:ext cx="447573" cy="4494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Bùi Liễu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6" t="2767" r="18916"/>
            <a:stretch/>
          </p:blipFill>
          <p:spPr>
            <a:xfrm>
              <a:off x="8504863" y="3616847"/>
              <a:ext cx="2772737" cy="2163187"/>
            </a:xfrm>
            <a:prstGeom prst="roundRect">
              <a:avLst/>
            </a:prstGeom>
            <a:ln w="28575">
              <a:noFill/>
              <a:prstDash val="sysDot"/>
            </a:ln>
          </p:spPr>
        </p:pic>
        <p:sp>
          <p:nvSpPr>
            <p:cNvPr id="14" name="Bùi Liễu"/>
            <p:cNvSpPr/>
            <p:nvPr/>
          </p:nvSpPr>
          <p:spPr>
            <a:xfrm>
              <a:off x="8479364" y="3646754"/>
              <a:ext cx="447573" cy="4494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Bùi Liễu 0968142780"/>
            <p:cNvSpPr/>
            <p:nvPr/>
          </p:nvSpPr>
          <p:spPr>
            <a:xfrm>
              <a:off x="9340824" y="3142060"/>
              <a:ext cx="1950045" cy="579152"/>
            </a:xfrm>
            <a:prstGeom prst="wedgeRoundRectCallout">
              <a:avLst>
                <a:gd name="adj1" fmla="val -9706"/>
                <a:gd name="adj2" fmla="val 539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100" dirty="0" smtClean="0">
                  <a:solidFill>
                    <a:schemeClr val="tx1"/>
                  </a:solidFill>
                </a:rPr>
                <a:t>Lucy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/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yes</a:t>
              </a:r>
              <a:endParaRPr lang="vi-VN" sz="2100" dirty="0">
                <a:solidFill>
                  <a:schemeClr val="tx1"/>
                </a:solidFill>
              </a:endParaRPr>
            </a:p>
          </p:txBody>
        </p:sp>
        <p:sp>
          <p:nvSpPr>
            <p:cNvPr id="21" name="Bùi Liễu 0968142780"/>
            <p:cNvSpPr/>
            <p:nvPr/>
          </p:nvSpPr>
          <p:spPr>
            <a:xfrm>
              <a:off x="8848307" y="5792252"/>
              <a:ext cx="2870017" cy="579152"/>
            </a:xfrm>
            <a:prstGeom prst="wedgeRoundRectCallout">
              <a:avLst>
                <a:gd name="adj1" fmla="val -9706"/>
                <a:gd name="adj2" fmla="val 5392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100" dirty="0" smtClean="0">
                  <a:solidFill>
                    <a:schemeClr val="tx1"/>
                  </a:solidFill>
                </a:rPr>
                <a:t>Minh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/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no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/</a:t>
              </a:r>
              <a:r>
                <a:rPr lang="en-US" sz="2100" dirty="0" smtClean="0">
                  <a:solidFill>
                    <a:schemeClr val="tx1"/>
                  </a:solidFill>
                </a:rPr>
                <a:t> </a:t>
              </a:r>
              <a:r>
                <a:rPr lang="vi-VN" sz="2100" dirty="0" smtClean="0">
                  <a:solidFill>
                    <a:schemeClr val="tx1"/>
                  </a:solidFill>
                </a:rPr>
                <a:t>Nam</a:t>
              </a:r>
              <a:endParaRPr lang="vi-VN" sz="2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9081" y="3798480"/>
            <a:ext cx="1612942" cy="8608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grpSp>
        <p:nvGrpSpPr>
          <p:cNvPr id="25" name="Bùi Liễu">
            <a:extLst>
              <a:ext uri="{FF2B5EF4-FFF2-40B4-BE49-F238E27FC236}">
                <a16:creationId xmlns:a16="http://schemas.microsoft.com/office/drawing/2014/main" id="{3B056F98-5B5B-45F2-A23B-357C2BE38D8F}"/>
              </a:ext>
            </a:extLst>
          </p:cNvPr>
          <p:cNvGrpSpPr/>
          <p:nvPr/>
        </p:nvGrpSpPr>
        <p:grpSpPr>
          <a:xfrm>
            <a:off x="677282" y="1692175"/>
            <a:ext cx="3026399" cy="1980543"/>
            <a:chOff x="244607" y="1630229"/>
            <a:chExt cx="4035199" cy="2640724"/>
          </a:xfrm>
        </p:grpSpPr>
        <p:sp>
          <p:nvSpPr>
            <p:cNvPr id="26" name="Bùi Liễu 0968142780">
              <a:extLst>
                <a:ext uri="{FF2B5EF4-FFF2-40B4-BE49-F238E27FC236}">
                  <a16:creationId xmlns:a16="http://schemas.microsoft.com/office/drawing/2014/main" id="{07CAAA1F-4325-49CD-B714-59327EA78F33}"/>
                </a:ext>
              </a:extLst>
            </p:cNvPr>
            <p:cNvSpPr/>
            <p:nvPr/>
          </p:nvSpPr>
          <p:spPr>
            <a:xfrm>
              <a:off x="534575" y="1630229"/>
              <a:ext cx="3745231" cy="674846"/>
            </a:xfrm>
            <a:prstGeom prst="wedgeRoundRectCallout">
              <a:avLst>
                <a:gd name="adj1" fmla="val -38752"/>
                <a:gd name="adj2" fmla="val 102943"/>
                <a:gd name="adj3" fmla="val 16667"/>
              </a:avLst>
            </a:prstGeom>
            <a:solidFill>
              <a:srgbClr val="FFE59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</a:rPr>
                <a:t>Is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this</a:t>
              </a:r>
              <a:r>
                <a:rPr lang="vi-VN" sz="2400" dirty="0">
                  <a:solidFill>
                    <a:schemeClr val="tx1"/>
                  </a:solidFill>
                </a:rPr>
                <a:t> / that ____?</a:t>
              </a:r>
            </a:p>
          </p:txBody>
        </p:sp>
        <p:sp>
          <p:nvSpPr>
            <p:cNvPr id="27" name="Bùi Liễu 0968142780">
              <a:extLst>
                <a:ext uri="{FF2B5EF4-FFF2-40B4-BE49-F238E27FC236}">
                  <a16:creationId xmlns:a16="http://schemas.microsoft.com/office/drawing/2014/main" id="{AE79B600-B181-4B7A-9935-883CE420E69A}"/>
                </a:ext>
              </a:extLst>
            </p:cNvPr>
            <p:cNvSpPr/>
            <p:nvPr/>
          </p:nvSpPr>
          <p:spPr>
            <a:xfrm>
              <a:off x="662364" y="2756233"/>
              <a:ext cx="1948676" cy="671127"/>
            </a:xfrm>
            <a:prstGeom prst="wedgeRoundRectCallout">
              <a:avLst>
                <a:gd name="adj1" fmla="val 67620"/>
                <a:gd name="adj2" fmla="val 35307"/>
                <a:gd name="adj3" fmla="val 16667"/>
              </a:avLst>
            </a:prstGeom>
            <a:solidFill>
              <a:srgbClr val="FFE59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Yes, it is.</a:t>
              </a:r>
            </a:p>
          </p:txBody>
        </p:sp>
        <p:sp>
          <p:nvSpPr>
            <p:cNvPr id="28" name="Bùi Liễu 0968142780">
              <a:extLst>
                <a:ext uri="{FF2B5EF4-FFF2-40B4-BE49-F238E27FC236}">
                  <a16:creationId xmlns:a16="http://schemas.microsoft.com/office/drawing/2014/main" id="{E18080C3-2B87-45A7-A007-2C4C9C256897}"/>
                </a:ext>
              </a:extLst>
            </p:cNvPr>
            <p:cNvSpPr/>
            <p:nvPr/>
          </p:nvSpPr>
          <p:spPr>
            <a:xfrm>
              <a:off x="244607" y="3693153"/>
              <a:ext cx="4012487" cy="577800"/>
            </a:xfrm>
            <a:prstGeom prst="wedgeRoundRectCallout">
              <a:avLst>
                <a:gd name="adj1" fmla="val 56009"/>
                <a:gd name="adj2" fmla="val 38909"/>
                <a:gd name="adj3" fmla="val 16667"/>
              </a:avLst>
            </a:prstGeom>
            <a:solidFill>
              <a:srgbClr val="FFE59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No, it isn’t. </a:t>
              </a:r>
              <a:r>
                <a:rPr lang="vi-VN" sz="2400" dirty="0" err="1">
                  <a:solidFill>
                    <a:schemeClr val="tx1"/>
                  </a:solidFill>
                </a:rPr>
                <a:t>It’s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</a:rPr>
                <a:t>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4971685" y="1225604"/>
            <a:ext cx="2579291" cy="181228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2472339" y="3536649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11910" y="3544054"/>
            <a:ext cx="2430788" cy="536552"/>
          </a:xfrm>
          <a:prstGeom prst="wedgeRoundRectCallout">
            <a:avLst>
              <a:gd name="adj1" fmla="val -65271"/>
              <a:gd name="adj2" fmla="val -48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240210" y="4822487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714750" y="4200055"/>
            <a:ext cx="1885259" cy="536552"/>
          </a:xfrm>
          <a:prstGeom prst="wedgeRoundRectCallout">
            <a:avLst>
              <a:gd name="adj1" fmla="val 72147"/>
              <a:gd name="adj2" fmla="val 1644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>
            <a:off x="6025931" y="4293588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E84BB163-AF55-45C0-A401-B5F73708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5260180" y="1364806"/>
            <a:ext cx="2062806" cy="1480890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517324" y="2812698"/>
            <a:ext cx="154851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 /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24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68323" y="1200150"/>
            <a:ext cx="391857" cy="38124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084552" y="32762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Bùi Liễu">
            <a:extLst>
              <a:ext uri="{FF2B5EF4-FFF2-40B4-BE49-F238E27FC236}">
                <a16:creationId xmlns:a16="http://schemas.microsoft.com/office/drawing/2014/main" id="{64C4DD7C-F6E6-42F1-8A6B-851F35F78705}"/>
              </a:ext>
            </a:extLst>
          </p:cNvPr>
          <p:cNvGrpSpPr/>
          <p:nvPr/>
        </p:nvGrpSpPr>
        <p:grpSpPr>
          <a:xfrm>
            <a:off x="1292317" y="1248128"/>
            <a:ext cx="3026399" cy="1980543"/>
            <a:chOff x="244607" y="1630229"/>
            <a:chExt cx="4035199" cy="2640724"/>
          </a:xfrm>
        </p:grpSpPr>
        <p:sp>
          <p:nvSpPr>
            <p:cNvPr id="17" name="Bùi Liễu 0968142780">
              <a:extLst>
                <a:ext uri="{FF2B5EF4-FFF2-40B4-BE49-F238E27FC236}">
                  <a16:creationId xmlns:a16="http://schemas.microsoft.com/office/drawing/2014/main" id="{74F534DF-1316-4AA7-8746-AAEDFF4AD863}"/>
                </a:ext>
              </a:extLst>
            </p:cNvPr>
            <p:cNvSpPr/>
            <p:nvPr/>
          </p:nvSpPr>
          <p:spPr>
            <a:xfrm>
              <a:off x="534575" y="1630229"/>
              <a:ext cx="3745231" cy="674846"/>
            </a:xfrm>
            <a:prstGeom prst="wedgeRoundRectCallout">
              <a:avLst>
                <a:gd name="adj1" fmla="val -38752"/>
                <a:gd name="adj2" fmla="val 102943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</a:rPr>
                <a:t>Is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this</a:t>
              </a:r>
              <a:r>
                <a:rPr lang="vi-VN" sz="2400" dirty="0">
                  <a:solidFill>
                    <a:schemeClr val="tx1"/>
                  </a:solidFill>
                </a:rPr>
                <a:t> / that ____?</a:t>
              </a:r>
            </a:p>
          </p:txBody>
        </p:sp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0964B014-D4A4-4F83-8C68-9446B9E408D7}"/>
                </a:ext>
              </a:extLst>
            </p:cNvPr>
            <p:cNvSpPr/>
            <p:nvPr/>
          </p:nvSpPr>
          <p:spPr>
            <a:xfrm>
              <a:off x="1305795" y="2657754"/>
              <a:ext cx="1948676" cy="671127"/>
            </a:xfrm>
            <a:prstGeom prst="wedgeRoundRectCallout">
              <a:avLst>
                <a:gd name="adj1" fmla="val 42502"/>
                <a:gd name="adj2" fmla="val 89674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Yes, it is.</a:t>
              </a:r>
            </a:p>
          </p:txBody>
        </p:sp>
        <p:sp>
          <p:nvSpPr>
            <p:cNvPr id="27" name="Bùi Liễu 0968142780">
              <a:extLst>
                <a:ext uri="{FF2B5EF4-FFF2-40B4-BE49-F238E27FC236}">
                  <a16:creationId xmlns:a16="http://schemas.microsoft.com/office/drawing/2014/main" id="{5169F1BA-71D7-4F3F-8FFA-8AF9D0E62FA5}"/>
                </a:ext>
              </a:extLst>
            </p:cNvPr>
            <p:cNvSpPr/>
            <p:nvPr/>
          </p:nvSpPr>
          <p:spPr>
            <a:xfrm>
              <a:off x="244607" y="3693153"/>
              <a:ext cx="4012487" cy="577800"/>
            </a:xfrm>
            <a:prstGeom prst="wedgeRoundRectCallout">
              <a:avLst>
                <a:gd name="adj1" fmla="val 59114"/>
                <a:gd name="adj2" fmla="val 41989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No, it isn’t. </a:t>
              </a:r>
              <a:r>
                <a:rPr lang="vi-VN" sz="2400" dirty="0" err="1">
                  <a:solidFill>
                    <a:schemeClr val="tx1"/>
                  </a:solidFill>
                </a:rPr>
                <a:t>It’s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</a:rPr>
                <a:t>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0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4971685" y="1301804"/>
            <a:ext cx="2579291" cy="181228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2479914" y="3600935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11910" y="3620254"/>
            <a:ext cx="2430788" cy="536552"/>
          </a:xfrm>
          <a:prstGeom prst="wedgeRoundRectCallout">
            <a:avLst>
              <a:gd name="adj1" fmla="val -65271"/>
              <a:gd name="adj2" fmla="val -48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Lucy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3689580" y="4279558"/>
            <a:ext cx="1885259" cy="536552"/>
          </a:xfrm>
          <a:prstGeom prst="wedgeRoundRectCallout">
            <a:avLst>
              <a:gd name="adj1" fmla="val 72956"/>
              <a:gd name="adj2" fmla="val 1928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" b="4650"/>
          <a:stretch/>
        </p:blipFill>
        <p:spPr>
          <a:xfrm flipH="1">
            <a:off x="6115050" y="4369788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6E1BA8-C1EE-444E-A539-53EF59529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5260180" y="1407785"/>
            <a:ext cx="2079553" cy="1511938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419542" y="2871521"/>
            <a:ext cx="1683576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24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68323" y="1276350"/>
            <a:ext cx="391857" cy="38124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60732" y="34940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5" name="Bùi Liễu">
            <a:extLst>
              <a:ext uri="{FF2B5EF4-FFF2-40B4-BE49-F238E27FC236}">
                <a16:creationId xmlns:a16="http://schemas.microsoft.com/office/drawing/2014/main" id="{5500D1AC-F63F-4152-85BD-830F5557C923}"/>
              </a:ext>
            </a:extLst>
          </p:cNvPr>
          <p:cNvGrpSpPr/>
          <p:nvPr/>
        </p:nvGrpSpPr>
        <p:grpSpPr>
          <a:xfrm>
            <a:off x="1292317" y="1324328"/>
            <a:ext cx="3026399" cy="1980543"/>
            <a:chOff x="244607" y="1630229"/>
            <a:chExt cx="4035199" cy="2640724"/>
          </a:xfrm>
        </p:grpSpPr>
        <p:sp>
          <p:nvSpPr>
            <p:cNvPr id="17" name="Bùi Liễu 0968142780">
              <a:extLst>
                <a:ext uri="{FF2B5EF4-FFF2-40B4-BE49-F238E27FC236}">
                  <a16:creationId xmlns:a16="http://schemas.microsoft.com/office/drawing/2014/main" id="{0736B230-163A-44F4-82C8-A061CA19CF6F}"/>
                </a:ext>
              </a:extLst>
            </p:cNvPr>
            <p:cNvSpPr/>
            <p:nvPr/>
          </p:nvSpPr>
          <p:spPr>
            <a:xfrm>
              <a:off x="534575" y="1630229"/>
              <a:ext cx="3745231" cy="674846"/>
            </a:xfrm>
            <a:prstGeom prst="wedgeRoundRectCallout">
              <a:avLst>
                <a:gd name="adj1" fmla="val -38752"/>
                <a:gd name="adj2" fmla="val 102943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</a:rPr>
                <a:t>Is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this</a:t>
              </a:r>
              <a:r>
                <a:rPr lang="vi-VN" sz="2400" dirty="0">
                  <a:solidFill>
                    <a:schemeClr val="tx1"/>
                  </a:solidFill>
                </a:rPr>
                <a:t> / that ____?</a:t>
              </a:r>
            </a:p>
          </p:txBody>
        </p:sp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E13AB678-C281-4E60-A7DB-8BE1200A0E56}"/>
                </a:ext>
              </a:extLst>
            </p:cNvPr>
            <p:cNvSpPr/>
            <p:nvPr/>
          </p:nvSpPr>
          <p:spPr>
            <a:xfrm>
              <a:off x="1305795" y="2657754"/>
              <a:ext cx="1948676" cy="671127"/>
            </a:xfrm>
            <a:prstGeom prst="wedgeRoundRectCallout">
              <a:avLst>
                <a:gd name="adj1" fmla="val 42502"/>
                <a:gd name="adj2" fmla="val 89674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Yes, it is.</a:t>
              </a:r>
            </a:p>
          </p:txBody>
        </p:sp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FC72FE10-DA7F-4D5B-BE83-1A689FDF6A90}"/>
                </a:ext>
              </a:extLst>
            </p:cNvPr>
            <p:cNvSpPr/>
            <p:nvPr/>
          </p:nvSpPr>
          <p:spPr>
            <a:xfrm>
              <a:off x="244607" y="3693153"/>
              <a:ext cx="4012487" cy="577800"/>
            </a:xfrm>
            <a:prstGeom prst="wedgeRoundRectCallout">
              <a:avLst>
                <a:gd name="adj1" fmla="val 59114"/>
                <a:gd name="adj2" fmla="val 41989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No, it isn’t. </a:t>
              </a:r>
              <a:r>
                <a:rPr lang="vi-VN" sz="2400" dirty="0" err="1">
                  <a:solidFill>
                    <a:schemeClr val="tx1"/>
                  </a:solidFill>
                </a:rPr>
                <a:t>It’s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</a:rPr>
                <a:t>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9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54917" y="1101422"/>
            <a:ext cx="2579291" cy="181228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2571750" y="3469821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11321" y="3477226"/>
            <a:ext cx="2245941" cy="536552"/>
          </a:xfrm>
          <a:prstGeom prst="wedgeRoundRectCallout">
            <a:avLst>
              <a:gd name="adj1" fmla="val -67646"/>
              <a:gd name="adj2" fmla="val -76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Bill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2822893" y="4143263"/>
            <a:ext cx="3345989" cy="536552"/>
          </a:xfrm>
          <a:prstGeom prst="wedgeRoundRectCallout">
            <a:avLst>
              <a:gd name="adj1" fmla="val 60886"/>
              <a:gd name="adj2" fmla="val 121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isn’t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>
            <a:off x="6629400" y="4241987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0" name="Bùi Liễu">
            <a:extLst>
              <a:ext uri="{FF2B5EF4-FFF2-40B4-BE49-F238E27FC236}">
                <a16:creationId xmlns:a16="http://schemas.microsoft.com/office/drawing/2014/main" id="{55F4D2CD-47A0-4E7A-AC2D-1F65E36B9448}"/>
              </a:ext>
            </a:extLst>
          </p:cNvPr>
          <p:cNvGrpSpPr/>
          <p:nvPr/>
        </p:nvGrpSpPr>
        <p:grpSpPr>
          <a:xfrm>
            <a:off x="1292317" y="1191987"/>
            <a:ext cx="3026399" cy="1980543"/>
            <a:chOff x="244607" y="1630229"/>
            <a:chExt cx="4035199" cy="2640724"/>
          </a:xfrm>
        </p:grpSpPr>
        <p:sp>
          <p:nvSpPr>
            <p:cNvPr id="21" name="Bùi Liễu 0968142780">
              <a:extLst>
                <a:ext uri="{FF2B5EF4-FFF2-40B4-BE49-F238E27FC236}">
                  <a16:creationId xmlns:a16="http://schemas.microsoft.com/office/drawing/2014/main" id="{342610FF-C7E8-4ADA-851A-C15A66090D1B}"/>
                </a:ext>
              </a:extLst>
            </p:cNvPr>
            <p:cNvSpPr/>
            <p:nvPr/>
          </p:nvSpPr>
          <p:spPr>
            <a:xfrm>
              <a:off x="534575" y="1630229"/>
              <a:ext cx="3745231" cy="674846"/>
            </a:xfrm>
            <a:prstGeom prst="wedgeRoundRectCallout">
              <a:avLst>
                <a:gd name="adj1" fmla="val -38752"/>
                <a:gd name="adj2" fmla="val 102943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</a:rPr>
                <a:t>Is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this</a:t>
              </a:r>
              <a:r>
                <a:rPr lang="vi-VN" sz="2400" dirty="0">
                  <a:solidFill>
                    <a:schemeClr val="tx1"/>
                  </a:solidFill>
                </a:rPr>
                <a:t> / that ____?</a:t>
              </a:r>
            </a:p>
          </p:txBody>
        </p:sp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B7D7A600-5F94-4247-AD3B-2FEF71070EFF}"/>
                </a:ext>
              </a:extLst>
            </p:cNvPr>
            <p:cNvSpPr/>
            <p:nvPr/>
          </p:nvSpPr>
          <p:spPr>
            <a:xfrm>
              <a:off x="1305795" y="2657754"/>
              <a:ext cx="1948676" cy="671127"/>
            </a:xfrm>
            <a:prstGeom prst="wedgeRoundRectCallout">
              <a:avLst>
                <a:gd name="adj1" fmla="val 42502"/>
                <a:gd name="adj2" fmla="val 89674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Yes, it is.</a:t>
              </a:r>
            </a:p>
          </p:txBody>
        </p:sp>
        <p:sp>
          <p:nvSpPr>
            <p:cNvPr id="23" name="Bùi Liễu 0968142780">
              <a:extLst>
                <a:ext uri="{FF2B5EF4-FFF2-40B4-BE49-F238E27FC236}">
                  <a16:creationId xmlns:a16="http://schemas.microsoft.com/office/drawing/2014/main" id="{999D4BE6-8B42-4006-877B-38BF232CF5D8}"/>
                </a:ext>
              </a:extLst>
            </p:cNvPr>
            <p:cNvSpPr/>
            <p:nvPr/>
          </p:nvSpPr>
          <p:spPr>
            <a:xfrm>
              <a:off x="244607" y="3693153"/>
              <a:ext cx="4012487" cy="577800"/>
            </a:xfrm>
            <a:prstGeom prst="wedgeRoundRectCallout">
              <a:avLst>
                <a:gd name="adj1" fmla="val 59114"/>
                <a:gd name="adj2" fmla="val 41989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No, it isn’t. </a:t>
              </a:r>
              <a:r>
                <a:rPr lang="vi-VN" sz="2400" dirty="0" err="1">
                  <a:solidFill>
                    <a:schemeClr val="tx1"/>
                  </a:solidFill>
                </a:rPr>
                <a:t>It’s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</a:rPr>
                <a:t>____.</a:t>
              </a:r>
            </a:p>
          </p:txBody>
        </p:sp>
      </p:grp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132248" y="386314"/>
            <a:ext cx="435415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4992EAA2-0358-4FFB-B40D-3CEDE2E827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3765"/>
          <a:stretch/>
        </p:blipFill>
        <p:spPr>
          <a:xfrm>
            <a:off x="5235244" y="1165259"/>
            <a:ext cx="2054468" cy="1559960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357656" y="2725218"/>
            <a:ext cx="2054468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no / Ben</a:t>
            </a:r>
            <a:endParaRPr lang="en-US" sz="24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951555" y="1075969"/>
            <a:ext cx="391857" cy="38124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54917" y="1229903"/>
            <a:ext cx="2579291" cy="181228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974"/>
          <a:stretch/>
        </p:blipFill>
        <p:spPr>
          <a:xfrm>
            <a:off x="2457450" y="3567062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314700" y="3544849"/>
            <a:ext cx="2507557" cy="536552"/>
          </a:xfrm>
          <a:prstGeom prst="wedgeRoundRectCallout">
            <a:avLst>
              <a:gd name="adj1" fmla="val -63392"/>
              <a:gd name="adj2" fmla="val -1192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Minh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8AABAA6A-D044-4307-86FA-815FF52F6289}"/>
              </a:ext>
            </a:extLst>
          </p:cNvPr>
          <p:cNvSpPr txBox="1">
            <a:spLocks/>
          </p:cNvSpPr>
          <p:nvPr/>
        </p:nvSpPr>
        <p:spPr>
          <a:xfrm>
            <a:off x="2686051" y="4231880"/>
            <a:ext cx="3539981" cy="536552"/>
          </a:xfrm>
          <a:prstGeom prst="wedgeRoundRectCallout">
            <a:avLst>
              <a:gd name="adj1" fmla="val 60886"/>
              <a:gd name="adj2" fmla="val 121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altLang="zh-C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isn’t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vi-VN" altLang="zh-CN" sz="2700" dirty="0" err="1">
                <a:latin typeface="Arial" pitchFamily="34" charset="0"/>
                <a:cs typeface="Arial" pitchFamily="34" charset="0"/>
              </a:rPr>
              <a:t>It’s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</a:t>
            </a:r>
            <a:r>
              <a:rPr lang="vi-VN" altLang="zh-CN" sz="2700" dirty="0">
                <a:latin typeface="Arial" pitchFamily="34" charset="0"/>
                <a:cs typeface="Arial" pitchFamily="34" charset="0"/>
              </a:rPr>
              <a:t>.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>
          <a:xfrm>
            <a:off x="6686550" y="4318187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C1FE804C-8374-4E3F-8497-D5380D6C6679}"/>
              </a:ext>
            </a:extLst>
          </p:cNvPr>
          <p:cNvSpPr txBox="1">
            <a:spLocks/>
          </p:cNvSpPr>
          <p:nvPr/>
        </p:nvSpPr>
        <p:spPr>
          <a:xfrm>
            <a:off x="1260732" y="34940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6" name="Bùi Liễu">
            <a:extLst>
              <a:ext uri="{FF2B5EF4-FFF2-40B4-BE49-F238E27FC236}">
                <a16:creationId xmlns:a16="http://schemas.microsoft.com/office/drawing/2014/main" id="{D5ABB571-05BD-4415-B2EC-504272DCAE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2767" r="18916"/>
          <a:stretch/>
        </p:blipFill>
        <p:spPr>
          <a:xfrm>
            <a:off x="5377171" y="1338020"/>
            <a:ext cx="1864869" cy="1430162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105400" y="2779907"/>
            <a:ext cx="2486725" cy="467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/ no / Nam</a:t>
            </a:r>
            <a:endParaRPr lang="en-US" sz="24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951555" y="1204449"/>
            <a:ext cx="391857" cy="38124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Bùi Liễu">
            <a:extLst>
              <a:ext uri="{FF2B5EF4-FFF2-40B4-BE49-F238E27FC236}">
                <a16:creationId xmlns:a16="http://schemas.microsoft.com/office/drawing/2014/main" id="{FF73EFF5-A2FB-40FE-8A09-65F693A68127}"/>
              </a:ext>
            </a:extLst>
          </p:cNvPr>
          <p:cNvGrpSpPr/>
          <p:nvPr/>
        </p:nvGrpSpPr>
        <p:grpSpPr>
          <a:xfrm>
            <a:off x="1260732" y="1285413"/>
            <a:ext cx="3026399" cy="1980543"/>
            <a:chOff x="244607" y="1630229"/>
            <a:chExt cx="4035199" cy="2640724"/>
          </a:xfrm>
        </p:grpSpPr>
        <p:sp>
          <p:nvSpPr>
            <p:cNvPr id="17" name="Bùi Liễu 0968142780">
              <a:extLst>
                <a:ext uri="{FF2B5EF4-FFF2-40B4-BE49-F238E27FC236}">
                  <a16:creationId xmlns:a16="http://schemas.microsoft.com/office/drawing/2014/main" id="{73251123-D02E-4F57-87F6-F7F566B3BE98}"/>
                </a:ext>
              </a:extLst>
            </p:cNvPr>
            <p:cNvSpPr/>
            <p:nvPr/>
          </p:nvSpPr>
          <p:spPr>
            <a:xfrm>
              <a:off x="534575" y="1630229"/>
              <a:ext cx="3745231" cy="674846"/>
            </a:xfrm>
            <a:prstGeom prst="wedgeRoundRectCallout">
              <a:avLst>
                <a:gd name="adj1" fmla="val -38752"/>
                <a:gd name="adj2" fmla="val 102943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</a:rPr>
                <a:t>Is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this</a:t>
              </a:r>
              <a:r>
                <a:rPr lang="vi-VN" sz="2400" dirty="0">
                  <a:solidFill>
                    <a:schemeClr val="tx1"/>
                  </a:solidFill>
                </a:rPr>
                <a:t> / that ____?</a:t>
              </a:r>
            </a:p>
          </p:txBody>
        </p:sp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5EDAA5D4-D9B7-4E62-BE27-7679915CA7C8}"/>
                </a:ext>
              </a:extLst>
            </p:cNvPr>
            <p:cNvSpPr/>
            <p:nvPr/>
          </p:nvSpPr>
          <p:spPr>
            <a:xfrm>
              <a:off x="1305795" y="2657754"/>
              <a:ext cx="1948676" cy="671127"/>
            </a:xfrm>
            <a:prstGeom prst="wedgeRoundRectCallout">
              <a:avLst>
                <a:gd name="adj1" fmla="val 42502"/>
                <a:gd name="adj2" fmla="val 89674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Yes, it is.</a:t>
              </a:r>
            </a:p>
          </p:txBody>
        </p:sp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4E4CF6EC-5A6E-4227-B7A2-F2860C66AA9B}"/>
                </a:ext>
              </a:extLst>
            </p:cNvPr>
            <p:cNvSpPr/>
            <p:nvPr/>
          </p:nvSpPr>
          <p:spPr>
            <a:xfrm>
              <a:off x="244607" y="3693153"/>
              <a:ext cx="4012487" cy="577800"/>
            </a:xfrm>
            <a:prstGeom prst="wedgeRoundRectCallout">
              <a:avLst>
                <a:gd name="adj1" fmla="val 59114"/>
                <a:gd name="adj2" fmla="val 41989"/>
                <a:gd name="adj3" fmla="val 16667"/>
              </a:avLst>
            </a:prstGeom>
            <a:solidFill>
              <a:srgbClr val="FFE9A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</a:rPr>
                <a:t>No, it isn’t. </a:t>
              </a:r>
              <a:r>
                <a:rPr lang="vi-VN" sz="2400" dirty="0" err="1">
                  <a:solidFill>
                    <a:schemeClr val="tx1"/>
                  </a:solidFill>
                </a:rPr>
                <a:t>It’s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</a:rPr>
                <a:t>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53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p38"/>
          <p:cNvSpPr txBox="1">
            <a:spLocks/>
          </p:cNvSpPr>
          <p:nvPr/>
        </p:nvSpPr>
        <p:spPr>
          <a:xfrm>
            <a:off x="571500" y="34290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2935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Rectangle 4"/>
          <p:cNvSpPr/>
          <p:nvPr/>
        </p:nvSpPr>
        <p:spPr>
          <a:xfrm>
            <a:off x="6858000" y="2114551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" name="Rectangle 5"/>
          <p:cNvSpPr/>
          <p:nvPr/>
        </p:nvSpPr>
        <p:spPr>
          <a:xfrm>
            <a:off x="731520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" name="Rectangle 6"/>
          <p:cNvSpPr/>
          <p:nvPr/>
        </p:nvSpPr>
        <p:spPr>
          <a:xfrm>
            <a:off x="8401050" y="1834358"/>
            <a:ext cx="2286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Rectangle 7"/>
          <p:cNvSpPr/>
          <p:nvPr/>
        </p:nvSpPr>
        <p:spPr>
          <a:xfrm>
            <a:off x="7943850" y="2103919"/>
            <a:ext cx="6858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04950"/>
            <a:ext cx="5900284" cy="3407997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1686339" y="1503819"/>
            <a:ext cx="2881766" cy="480031"/>
          </a:xfrm>
          <a:prstGeom prst="wedgeRoundRectCallout">
            <a:avLst>
              <a:gd name="adj1" fmla="val 27740"/>
              <a:gd name="adj2" fmla="val 1510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/ that ___?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4872128" y="1721756"/>
            <a:ext cx="2843122" cy="480031"/>
          </a:xfrm>
          <a:prstGeom prst="wedgeRoundRectCallout">
            <a:avLst>
              <a:gd name="adj1" fmla="val -38736"/>
              <a:gd name="adj2" fmla="val 1572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/ No, ____.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1" y="2343151"/>
            <a:ext cx="404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253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p38"/>
          <p:cNvSpPr txBox="1">
            <a:spLocks/>
          </p:cNvSpPr>
          <p:nvPr/>
        </p:nvSpPr>
        <p:spPr>
          <a:xfrm>
            <a:off x="571500" y="34290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2935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Rectangle 4"/>
          <p:cNvSpPr/>
          <p:nvPr/>
        </p:nvSpPr>
        <p:spPr>
          <a:xfrm>
            <a:off x="6858000" y="2114551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" name="Rectangle 5"/>
          <p:cNvSpPr/>
          <p:nvPr/>
        </p:nvSpPr>
        <p:spPr>
          <a:xfrm>
            <a:off x="731520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" name="Rectangle 6"/>
          <p:cNvSpPr/>
          <p:nvPr/>
        </p:nvSpPr>
        <p:spPr>
          <a:xfrm>
            <a:off x="8401050" y="1834358"/>
            <a:ext cx="2286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Rectangle 7"/>
          <p:cNvSpPr/>
          <p:nvPr/>
        </p:nvSpPr>
        <p:spPr>
          <a:xfrm>
            <a:off x="7943850" y="2103919"/>
            <a:ext cx="6858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41" y="1525953"/>
            <a:ext cx="5900284" cy="3407997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1686339" y="1503819"/>
            <a:ext cx="2742424" cy="480031"/>
          </a:xfrm>
          <a:prstGeom prst="wedgeRoundRectCallout">
            <a:avLst>
              <a:gd name="adj1" fmla="val 27740"/>
              <a:gd name="adj2" fmla="val 1510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_______Minh?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4872128" y="1721756"/>
            <a:ext cx="3528922" cy="480031"/>
          </a:xfrm>
          <a:prstGeom prst="wedgeRoundRectCallout">
            <a:avLst>
              <a:gd name="adj1" fmla="val -38736"/>
              <a:gd name="adj2" fmla="val 1572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_________________.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816081EF-1491-4B80-B28C-AC71B9033F18}"/>
              </a:ext>
            </a:extLst>
          </p:cNvPr>
          <p:cNvSpPr txBox="1"/>
          <p:nvPr/>
        </p:nvSpPr>
        <p:spPr>
          <a:xfrm>
            <a:off x="1805736" y="1503819"/>
            <a:ext cx="1251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E751D752-DAAD-43FA-BE02-EB698B607D77}"/>
              </a:ext>
            </a:extLst>
          </p:cNvPr>
          <p:cNvSpPr/>
          <p:nvPr/>
        </p:nvSpPr>
        <p:spPr>
          <a:xfrm rot="15861551">
            <a:off x="2088429" y="4175992"/>
            <a:ext cx="568820" cy="512217"/>
          </a:xfrm>
          <a:prstGeom prst="rightArrow">
            <a:avLst/>
          </a:prstGeom>
          <a:solidFill>
            <a:srgbClr val="FF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816081EF-1491-4B80-B28C-AC71B9033F18}"/>
              </a:ext>
            </a:extLst>
          </p:cNvPr>
          <p:cNvSpPr txBox="1"/>
          <p:nvPr/>
        </p:nvSpPr>
        <p:spPr>
          <a:xfrm>
            <a:off x="4917665" y="1721756"/>
            <a:ext cx="3357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Nam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571500" y="34290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2935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Rectangle 4"/>
          <p:cNvSpPr/>
          <p:nvPr/>
        </p:nvSpPr>
        <p:spPr>
          <a:xfrm>
            <a:off x="6858000" y="2114551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" name="Rectangle 5"/>
          <p:cNvSpPr/>
          <p:nvPr/>
        </p:nvSpPr>
        <p:spPr>
          <a:xfrm>
            <a:off x="7315200" y="1722577"/>
            <a:ext cx="108585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7" name="Rectangle 6"/>
          <p:cNvSpPr/>
          <p:nvPr/>
        </p:nvSpPr>
        <p:spPr>
          <a:xfrm>
            <a:off x="8401050" y="1834358"/>
            <a:ext cx="2286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Bùi Liễu 0968142780"/>
          <p:cNvSpPr/>
          <p:nvPr/>
        </p:nvSpPr>
        <p:spPr>
          <a:xfrm>
            <a:off x="7943850" y="2103919"/>
            <a:ext cx="685800" cy="39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41" y="1525953"/>
            <a:ext cx="5900284" cy="3407997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2061113" y="1634519"/>
            <a:ext cx="2504661" cy="480031"/>
          </a:xfrm>
          <a:prstGeom prst="wedgeRoundRectCallout">
            <a:avLst>
              <a:gd name="adj1" fmla="val 27740"/>
              <a:gd name="adj2" fmla="val 1510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Lucy?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5249516" y="1737259"/>
            <a:ext cx="1757271" cy="480031"/>
          </a:xfrm>
          <a:prstGeom prst="wedgeRoundRectCallout">
            <a:avLst>
              <a:gd name="adj1" fmla="val 10487"/>
              <a:gd name="adj2" fmla="val 988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816081EF-1491-4B80-B28C-AC71B9033F18}"/>
              </a:ext>
            </a:extLst>
          </p:cNvPr>
          <p:cNvSpPr txBox="1"/>
          <p:nvPr/>
        </p:nvSpPr>
        <p:spPr>
          <a:xfrm>
            <a:off x="2069775" y="1646380"/>
            <a:ext cx="1251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E751D752-DAAD-43FA-BE02-EB698B607D77}"/>
              </a:ext>
            </a:extLst>
          </p:cNvPr>
          <p:cNvSpPr/>
          <p:nvPr/>
        </p:nvSpPr>
        <p:spPr>
          <a:xfrm rot="16445585">
            <a:off x="5789613" y="3843048"/>
            <a:ext cx="568820" cy="512217"/>
          </a:xfrm>
          <a:prstGeom prst="rightArrow">
            <a:avLst/>
          </a:prstGeom>
          <a:solidFill>
            <a:srgbClr val="FF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816081EF-1491-4B80-B28C-AC71B9033F18}"/>
              </a:ext>
            </a:extLst>
          </p:cNvPr>
          <p:cNvSpPr txBox="1"/>
          <p:nvPr/>
        </p:nvSpPr>
        <p:spPr>
          <a:xfrm>
            <a:off x="5350805" y="1737259"/>
            <a:ext cx="1442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0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47950" y="2724150"/>
            <a:ext cx="407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Let’s play!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28601" y="-3067050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Facebook 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/>
              <a:t>Liễu</a:t>
            </a:r>
            <a:r>
              <a:rPr lang="en-US" sz="1013" dirty="0"/>
              <a:t>  </a:t>
            </a:r>
          </a:p>
          <a:p>
            <a:r>
              <a:rPr lang="en-US" sz="1013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2298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261" y="1069852"/>
            <a:ext cx="6823610" cy="2325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9" y="3181350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3345366" y="5565795"/>
            <a:ext cx="1183771" cy="781070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20" y="5298558"/>
            <a:ext cx="1537938" cy="560780"/>
          </a:xfrm>
          <a:prstGeom prst="roundRect">
            <a:avLst>
              <a:gd name="adj" fmla="val 50000"/>
            </a:avLst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390" y="3552813"/>
            <a:ext cx="1719221" cy="745301"/>
          </a:xfrm>
          <a:prstGeom prst="rect">
            <a:avLst/>
          </a:prstGeom>
        </p:spPr>
      </p:pic>
      <p:pic>
        <p:nvPicPr>
          <p:cNvPr id="4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22" y="2062089"/>
            <a:ext cx="1707501" cy="14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3 -0.37894 L -0.64648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26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46975" y="1920699"/>
            <a:ext cx="3519519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this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Lucy?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3366959" y="866749"/>
            <a:ext cx="2079553" cy="1444865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Linh.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6" y="318164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9" y="3223131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317339" y="1957408"/>
            <a:ext cx="2127585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this Bill?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914" y="837209"/>
            <a:ext cx="2265215" cy="15026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Minh.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Ben.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3126099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2" y="3219694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1" y="2058723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265435" y="1349558"/>
            <a:ext cx="2424366" cy="659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________? </a:t>
            </a:r>
          </a:p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Bùi Liễu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2767" r="18916"/>
          <a:stretch/>
        </p:blipFill>
        <p:spPr>
          <a:xfrm>
            <a:off x="2309368" y="837727"/>
            <a:ext cx="2249440" cy="1754929"/>
          </a:xfrm>
          <a:prstGeom prst="roundRect">
            <a:avLst>
              <a:gd name="adj" fmla="val 8672"/>
            </a:avLst>
          </a:prstGeom>
          <a:ln w="28575">
            <a:noFill/>
            <a:prstDash val="sysDot"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Nam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Nam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7" y="3180700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206673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86300" y="542670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3104876" y="945006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7127" y="867348"/>
            <a:ext cx="2738084" cy="14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652854" y="1966723"/>
            <a:ext cx="3519519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that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Loan?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Ms Hoa.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9" y="3168479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8" y="3215234"/>
            <a:ext cx="1881695" cy="15062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063314" y="1314605"/>
            <a:ext cx="2473861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this Mai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16149"/>
          <a:stretch/>
        </p:blipFill>
        <p:spPr bwMode="auto">
          <a:xfrm>
            <a:off x="2380570" y="1028921"/>
            <a:ext cx="1704796" cy="1357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575" y="4118560"/>
            <a:ext cx="251518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" y="3174279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0" y="3193652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51575" y="3223308"/>
            <a:ext cx="251518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906647" y="577522"/>
            <a:ext cx="4795437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257594" y="829565"/>
            <a:ext cx="2312226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Minh?</a:t>
            </a:r>
          </a:p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3765"/>
          <a:stretch/>
        </p:blipFill>
        <p:spPr>
          <a:xfrm>
            <a:off x="2332021" y="966668"/>
            <a:ext cx="1987977" cy="1509472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Bill.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Ben.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8" y="3135427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0" y="3201478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"/>
          <a:stretch/>
        </p:blipFill>
        <p:spPr>
          <a:xfrm>
            <a:off x="4948187" y="2514600"/>
            <a:ext cx="3877955" cy="2320149"/>
          </a:xfrm>
          <a:prstGeom prst="cloud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66275" y="408150"/>
            <a:ext cx="1987779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438260" y="1182901"/>
            <a:ext cx="2749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This is Linh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354560" y="4273837"/>
            <a:ext cx="1983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 Hi, Lucy. 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149953" y="1733550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This is Linh. 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149953" y="2266950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This is Ben.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188424" y="2781300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Hello, Linh.</a:t>
            </a:r>
            <a:r>
              <a:rPr lang="vi-VN" sz="2800" i="1" dirty="0"/>
              <a:t> 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163510" y="3300137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Hello, Ben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458280" y="2726394"/>
            <a:ext cx="2546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That’s Minh.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3472335" y="3234017"/>
            <a:ext cx="2493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That’s Lucy. 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460505" y="3784008"/>
            <a:ext cx="1819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Hi, Minh.</a:t>
            </a: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739.6707"/>
                    <p14:bmk name="Bookmark 2" time="5879.6707"/>
                    <p14:bmk name="Bookmark 3" time="7809.6707"/>
                    <p14:bmk name="Bookmark 4" time="9637.9832"/>
                    <p14:bmk name="Bookmark 5" time="11929.6707"/>
                    <p14:bmk name="Bookmark 6" time="13719.6707"/>
                    <p14:bmk name="Bookmark 7" time="15794.1499"/>
                    <p14:bmk name="Bookmark 8" time="17839.6707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4" y="314645"/>
            <a:ext cx="939692" cy="9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75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audio>
                  <p:cMediaNode vol="10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75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793283" y="1155214"/>
            <a:ext cx="2762909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_____?</a:t>
            </a:r>
          </a:p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2348401" y="1043950"/>
            <a:ext cx="1848886" cy="1327317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Mai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Linh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5" y="3121737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" y="3215332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733800" y="1193066"/>
            <a:ext cx="2650377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this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r="4843"/>
          <a:stretch/>
        </p:blipFill>
        <p:spPr bwMode="auto">
          <a:xfrm>
            <a:off x="2419550" y="1310196"/>
            <a:ext cx="1471974" cy="8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76600" y="4007499"/>
            <a:ext cx="208965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78089" y="3047064"/>
            <a:ext cx="208965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3" y="3180631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93096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62" y="3474130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9" y="3137118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33439" y="2871756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1787" y="3526308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513" y="2457451"/>
            <a:ext cx="1005908" cy="67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905" y="1419992"/>
            <a:ext cx="47580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1820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1200151"/>
            <a:ext cx="444157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Wrap up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257551" y="2571750"/>
            <a:ext cx="2788645" cy="19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6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61336" y="1557258"/>
            <a:ext cx="2460347" cy="968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581400" y="1557258"/>
            <a:ext cx="740283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21683" y="1557258"/>
            <a:ext cx="769098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21683" y="1557258"/>
            <a:ext cx="2340471" cy="95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90600" y="304120"/>
            <a:ext cx="3581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983" y="849825"/>
            <a:ext cx="573487" cy="61071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Bùi Liễu 0968142780"/>
          <p:cNvSpPr/>
          <p:nvPr/>
        </p:nvSpPr>
        <p:spPr>
          <a:xfrm>
            <a:off x="2697958" y="1034915"/>
            <a:ext cx="3247450" cy="522343"/>
          </a:xfrm>
          <a:prstGeom prst="wedgeRoundRectCallout">
            <a:avLst>
              <a:gd name="adj1" fmla="val -59455"/>
              <a:gd name="adj2" fmla="val -1145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621970" y="3830292"/>
            <a:ext cx="1418979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>
                <a:solidFill>
                  <a:schemeClr val="tx1"/>
                </a:solidFill>
              </a:rPr>
              <a:t>Linh / </a:t>
            </a:r>
            <a:r>
              <a:rPr lang="vi-VN" sz="2250" b="0" dirty="0" err="1">
                <a:solidFill>
                  <a:schemeClr val="tx1"/>
                </a:solidFill>
              </a:rPr>
              <a:t>yes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472769" y="4169050"/>
            <a:ext cx="1964000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50" b="0" dirty="0">
                <a:solidFill>
                  <a:schemeClr val="tx1"/>
                </a:solidFill>
              </a:rPr>
              <a:t> </a:t>
            </a:r>
            <a:r>
              <a:rPr lang="vi-VN" sz="2250" b="0" dirty="0" err="1">
                <a:solidFill>
                  <a:schemeClr val="tx1"/>
                </a:solidFill>
              </a:rPr>
              <a:t>Bill</a:t>
            </a:r>
            <a:r>
              <a:rPr lang="vi-VN" sz="2250" b="0" dirty="0">
                <a:solidFill>
                  <a:schemeClr val="tx1"/>
                </a:solidFill>
              </a:rPr>
              <a:t> / no / Ben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595992" y="4173466"/>
            <a:ext cx="1483098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 err="1">
                <a:solidFill>
                  <a:schemeClr val="tx1"/>
                </a:solidFill>
              </a:rPr>
              <a:t>Lucy</a:t>
            </a:r>
            <a:r>
              <a:rPr lang="vi-VN" sz="2250" b="0" dirty="0">
                <a:solidFill>
                  <a:schemeClr val="tx1"/>
                </a:solidFill>
              </a:rPr>
              <a:t> / </a:t>
            </a:r>
            <a:r>
              <a:rPr lang="vi-VN" sz="2250" b="0" dirty="0" err="1">
                <a:solidFill>
                  <a:schemeClr val="tx1"/>
                </a:solidFill>
              </a:rPr>
              <a:t>yes</a:t>
            </a:r>
            <a:endParaRPr lang="en-US" sz="2250" b="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6725169" y="3849831"/>
            <a:ext cx="2220480" cy="611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250" b="0" dirty="0">
                <a:solidFill>
                  <a:schemeClr val="tx1"/>
                </a:solidFill>
              </a:rPr>
              <a:t>Minh / no / Nam</a:t>
            </a:r>
            <a:endParaRPr lang="en-US" sz="2250" b="0" dirty="0">
              <a:solidFill>
                <a:schemeClr val="tx1"/>
              </a:solidFill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11" y="950608"/>
            <a:ext cx="573487" cy="606650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6735288" y="680190"/>
            <a:ext cx="1891488" cy="438259"/>
          </a:xfrm>
          <a:prstGeom prst="wedgeRoundRectCallout">
            <a:avLst>
              <a:gd name="adj1" fmla="val -62098"/>
              <a:gd name="adj2" fmla="val 346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C70A6BD5-07F4-406C-ACBB-BA6C44FCF9D6}"/>
              </a:ext>
            </a:extLst>
          </p:cNvPr>
          <p:cNvSpPr/>
          <p:nvPr/>
        </p:nvSpPr>
        <p:spPr>
          <a:xfrm>
            <a:off x="6714507" y="1191066"/>
            <a:ext cx="2094970" cy="959009"/>
          </a:xfrm>
          <a:prstGeom prst="wedgeRoundRectCallout">
            <a:avLst>
              <a:gd name="adj1" fmla="val -56254"/>
              <a:gd name="adj2" fmla="val -49828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it isn’t. 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____.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Bùi Liễu">
            <a:extLst>
              <a:ext uri="{FF2B5EF4-FFF2-40B4-BE49-F238E27FC236}">
                <a16:creationId xmlns:a16="http://schemas.microsoft.com/office/drawing/2014/main" id="{C1777988-04E1-447A-B678-DD36D7A42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316922" y="2718967"/>
            <a:ext cx="1771650" cy="1230190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0" name="Bùi Liễu 0968142780">
            <a:extLst>
              <a:ext uri="{FF2B5EF4-FFF2-40B4-BE49-F238E27FC236}">
                <a16:creationId xmlns:a16="http://schemas.microsoft.com/office/drawing/2014/main" id="{836A47EC-2761-4634-806A-82ED101591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2434823" y="2934545"/>
            <a:ext cx="1697131" cy="1200904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1" name="Bùi Liễu 0968142780">
            <a:extLst>
              <a:ext uri="{FF2B5EF4-FFF2-40B4-BE49-F238E27FC236}">
                <a16:creationId xmlns:a16="http://schemas.microsoft.com/office/drawing/2014/main" id="{4E1BABC8-419B-4B05-B705-156CFF4F8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3765"/>
          <a:stretch/>
        </p:blipFill>
        <p:spPr>
          <a:xfrm>
            <a:off x="4453887" y="2932813"/>
            <a:ext cx="1849894" cy="1309001"/>
          </a:xfrm>
          <a:prstGeom prst="roundRect">
            <a:avLst/>
          </a:prstGeom>
          <a:ln w="28575">
            <a:noFill/>
            <a:prstDash val="sysDot"/>
          </a:ln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07DAD6CF-4845-41B0-AB0B-C006BE9FFD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2767" r="18916"/>
          <a:stretch/>
        </p:blipFill>
        <p:spPr>
          <a:xfrm>
            <a:off x="6831929" y="2721481"/>
            <a:ext cx="1719846" cy="1318945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209D575-EE42-4ABF-9FBB-F10ADFCB947A}"/>
              </a:ext>
            </a:extLst>
          </p:cNvPr>
          <p:cNvSpPr/>
          <p:nvPr/>
        </p:nvSpPr>
        <p:spPr>
          <a:xfrm>
            <a:off x="7263485" y="2094930"/>
            <a:ext cx="1409360" cy="7232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 = is not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548582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543301" y="742950"/>
            <a:ext cx="2420243" cy="5715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507920" y="21145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Bùi Liễu 0968142780"/>
          <p:cNvSpPr/>
          <p:nvPr/>
        </p:nvSpPr>
        <p:spPr>
          <a:xfrm>
            <a:off x="1507920" y="32575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Bùi Liễu 0968142780"/>
          <p:cNvSpPr/>
          <p:nvPr/>
        </p:nvSpPr>
        <p:spPr>
          <a:xfrm>
            <a:off x="1905000" y="1885950"/>
            <a:ext cx="64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words and the model sentences.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 again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dialogues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part 1.</a:t>
            </a:r>
          </a:p>
        </p:txBody>
      </p:sp>
    </p:spTree>
    <p:extLst>
      <p:ext uri="{BB962C8B-B14F-4D97-AF65-F5344CB8AC3E}">
        <p14:creationId xmlns:p14="http://schemas.microsoft.com/office/powerpoint/2010/main" val="307540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7" y="74295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438400" y="2311473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9724" y="4328525"/>
            <a:ext cx="2505075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 smtClean="0"/>
              <a:t>Facebook: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 smtClean="0"/>
              <a:t>Liễu</a:t>
            </a:r>
            <a:r>
              <a:rPr lang="en-US" sz="1013" dirty="0" smtClean="0"/>
              <a:t> </a:t>
            </a:r>
            <a:r>
              <a:rPr lang="en-US" sz="1013" dirty="0" err="1" smtClean="0"/>
              <a:t>Powerpoint</a:t>
            </a:r>
            <a:r>
              <a:rPr lang="en-US" sz="1013" dirty="0" smtClean="0"/>
              <a:t>  </a:t>
            </a:r>
            <a:endParaRPr lang="en-US" sz="1013" dirty="0"/>
          </a:p>
          <a:p>
            <a:r>
              <a:rPr lang="en-US" sz="1013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0191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370531" y="590550"/>
            <a:ext cx="27345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Contents</a:t>
            </a:r>
          </a:p>
        </p:txBody>
      </p:sp>
      <p:grpSp>
        <p:nvGrpSpPr>
          <p:cNvPr id="4" name="Bùi Liễu 0968142780"/>
          <p:cNvGrpSpPr/>
          <p:nvPr/>
        </p:nvGrpSpPr>
        <p:grpSpPr>
          <a:xfrm>
            <a:off x="2734250" y="2506634"/>
            <a:ext cx="5342950" cy="619239"/>
            <a:chOff x="2554247" y="1703531"/>
            <a:chExt cx="5342950" cy="619239"/>
          </a:xfrm>
        </p:grpSpPr>
        <p:sp>
          <p:nvSpPr>
            <p:cNvPr id="6" name="Bùi Liễu"/>
            <p:cNvSpPr txBox="1">
              <a:spLocks/>
            </p:cNvSpPr>
            <p:nvPr/>
          </p:nvSpPr>
          <p:spPr>
            <a:xfrm>
              <a:off x="3222076" y="1789587"/>
              <a:ext cx="4675121" cy="433350"/>
            </a:xfrm>
            <a:prstGeom prst="rect">
              <a:avLst/>
            </a:prstGeom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Listen, point and say.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247" y="1703531"/>
              <a:ext cx="538293" cy="619239"/>
            </a:xfrm>
            <a:prstGeom prst="rect">
              <a:avLst/>
            </a:prstGeom>
          </p:spPr>
        </p:pic>
      </p:grpSp>
      <p:grpSp>
        <p:nvGrpSpPr>
          <p:cNvPr id="9" name="Bùi Liễu 0968142780"/>
          <p:cNvGrpSpPr/>
          <p:nvPr/>
        </p:nvGrpSpPr>
        <p:grpSpPr>
          <a:xfrm>
            <a:off x="2318852" y="3041062"/>
            <a:ext cx="3136000" cy="673688"/>
            <a:chOff x="2138849" y="2237959"/>
            <a:chExt cx="3136000" cy="673688"/>
          </a:xfrm>
        </p:grpSpPr>
        <p:sp>
          <p:nvSpPr>
            <p:cNvPr id="8" name="Bùi Liễu"/>
            <p:cNvSpPr txBox="1">
              <a:spLocks/>
            </p:cNvSpPr>
            <p:nvPr/>
          </p:nvSpPr>
          <p:spPr>
            <a:xfrm>
              <a:off x="3222076" y="2445390"/>
              <a:ext cx="2052773" cy="466257"/>
            </a:xfrm>
            <a:prstGeom prst="rect">
              <a:avLst/>
            </a:prstGeom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Let’s talk.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Bùi Liễu 09681427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849" y="2237959"/>
              <a:ext cx="478933" cy="600352"/>
            </a:xfrm>
            <a:prstGeom prst="rect">
              <a:avLst/>
            </a:prstGeom>
          </p:spPr>
        </p:pic>
      </p:grpSp>
      <p:grpSp>
        <p:nvGrpSpPr>
          <p:cNvPr id="3" name="Bùi Liễu 0968142780"/>
          <p:cNvGrpSpPr/>
          <p:nvPr/>
        </p:nvGrpSpPr>
        <p:grpSpPr>
          <a:xfrm>
            <a:off x="2387605" y="1826071"/>
            <a:ext cx="5283324" cy="615193"/>
            <a:chOff x="2207602" y="1022968"/>
            <a:chExt cx="5283324" cy="615193"/>
          </a:xfrm>
        </p:grpSpPr>
        <p:sp>
          <p:nvSpPr>
            <p:cNvPr id="7" name="Bùi Liễu"/>
            <p:cNvSpPr txBox="1">
              <a:spLocks/>
            </p:cNvSpPr>
            <p:nvPr/>
          </p:nvSpPr>
          <p:spPr>
            <a:xfrm>
              <a:off x="3222076" y="1189275"/>
              <a:ext cx="4268850" cy="433350"/>
            </a:xfrm>
            <a:prstGeom prst="rect">
              <a:avLst/>
            </a:prstGeom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20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602" y="1022968"/>
              <a:ext cx="507265" cy="615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5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722391" y="372425"/>
            <a:ext cx="464729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454400" y="4179572"/>
            <a:ext cx="299384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22956" y="4179571"/>
            <a:ext cx="3306444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2962094" y="4171950"/>
            <a:ext cx="404830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9" name="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12" y="502425"/>
            <a:ext cx="323618" cy="259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2418" r="1820" b="4808"/>
          <a:stretch/>
        </p:blipFill>
        <p:spPr>
          <a:xfrm>
            <a:off x="285751" y="1464664"/>
            <a:ext cx="4171949" cy="2650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5427" r="4472" b="1824"/>
          <a:stretch/>
        </p:blipFill>
        <p:spPr>
          <a:xfrm>
            <a:off x="4559386" y="1261445"/>
            <a:ext cx="4184564" cy="28533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B31402-DB04-4A07-BC12-37567055F9C1}"/>
              </a:ext>
            </a:extLst>
          </p:cNvPr>
          <p:cNvSpPr/>
          <p:nvPr/>
        </p:nvSpPr>
        <p:spPr>
          <a:xfrm>
            <a:off x="990600" y="1411999"/>
            <a:ext cx="1704340" cy="514350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35AEFA-FE1E-446D-AF53-7FB1D0597889}"/>
              </a:ext>
            </a:extLst>
          </p:cNvPr>
          <p:cNvSpPr/>
          <p:nvPr/>
        </p:nvSpPr>
        <p:spPr>
          <a:xfrm>
            <a:off x="2862742" y="1669174"/>
            <a:ext cx="1407614" cy="514350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E610E2-FCBC-4C4F-8864-0FBA4E505B7F}"/>
              </a:ext>
            </a:extLst>
          </p:cNvPr>
          <p:cNvSpPr/>
          <p:nvPr/>
        </p:nvSpPr>
        <p:spPr>
          <a:xfrm>
            <a:off x="5439734" y="1322697"/>
            <a:ext cx="1913658" cy="575807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E97BD0-FB93-48D0-B4F2-E7FFDD98369B}"/>
              </a:ext>
            </a:extLst>
          </p:cNvPr>
          <p:cNvSpPr/>
          <p:nvPr/>
        </p:nvSpPr>
        <p:spPr>
          <a:xfrm>
            <a:off x="7393041" y="1176761"/>
            <a:ext cx="1459855" cy="807913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Bùi Liễu 0968142780"/>
          <p:cNvSpPr/>
          <p:nvPr/>
        </p:nvSpPr>
        <p:spPr>
          <a:xfrm>
            <a:off x="916797" y="1354750"/>
            <a:ext cx="1848938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Bill?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2761055" y="1587983"/>
            <a:ext cx="1630530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353392" y="1228419"/>
            <a:ext cx="17150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50" b="1" dirty="0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</a:p>
          <a:p>
            <a:r>
              <a:rPr lang="vi-VN" sz="225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250" b="1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5397920" y="1372090"/>
            <a:ext cx="206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Is that Nam?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39D8C9-6A46-444E-9192-71374C796C06}"/>
              </a:ext>
            </a:extLst>
          </p:cNvPr>
          <p:cNvSpPr/>
          <p:nvPr/>
        </p:nvSpPr>
        <p:spPr>
          <a:xfrm>
            <a:off x="1113156" y="4810532"/>
            <a:ext cx="441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800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1800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18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4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s this Bi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s, it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ss that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, it isn't. It's Minh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524000" y="1809750"/>
            <a:ext cx="6629400" cy="15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2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1647145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882482" y="477199"/>
            <a:ext cx="246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Vocabulary</a:t>
            </a:r>
          </a:p>
        </p:txBody>
      </p:sp>
      <p:sp>
        <p:nvSpPr>
          <p:cNvPr id="6" name="Bùi Liễu"/>
          <p:cNvSpPr/>
          <p:nvPr/>
        </p:nvSpPr>
        <p:spPr>
          <a:xfrm>
            <a:off x="0" y="-2044838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Facebook : </a:t>
            </a:r>
            <a:r>
              <a:rPr lang="en-US" sz="1013" dirty="0" err="1"/>
              <a:t>Bùi</a:t>
            </a:r>
            <a:r>
              <a:rPr lang="en-US" sz="1013" dirty="0"/>
              <a:t> </a:t>
            </a:r>
            <a:r>
              <a:rPr lang="en-US" sz="1013" dirty="0" err="1"/>
              <a:t>Liễu</a:t>
            </a:r>
            <a:r>
              <a:rPr lang="en-US" sz="1013" dirty="0"/>
              <a:t>  </a:t>
            </a:r>
          </a:p>
          <a:p>
            <a:r>
              <a:rPr lang="en-US" sz="1013" dirty="0"/>
              <a:t>0968142780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652468"/>
            <a:ext cx="2153484" cy="2011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096E8C80-ADBC-48CA-8B7E-9840BC268DE4}"/>
              </a:ext>
            </a:extLst>
          </p:cNvPr>
          <p:cNvSpPr/>
          <p:nvPr/>
        </p:nvSpPr>
        <p:spPr>
          <a:xfrm>
            <a:off x="4984107" y="2475423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700" dirty="0" err="1">
                <a:cs typeface="Arial" panose="020B0604020202020204" pitchFamily="34" charset="0"/>
              </a:rPr>
              <a:t>jes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16F3F3EC-D1CB-46BA-A243-6545BBCA8525}"/>
              </a:ext>
            </a:extLst>
          </p:cNvPr>
          <p:cNvSpPr/>
          <p:nvPr/>
        </p:nvSpPr>
        <p:spPr>
          <a:xfrm>
            <a:off x="4652682" y="1600200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95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vi-VN" sz="495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5AEE1761-7C59-40D6-AF1B-7BE3E53F4BE8}"/>
              </a:ext>
            </a:extLst>
          </p:cNvPr>
          <p:cNvSpPr/>
          <p:nvPr/>
        </p:nvSpPr>
        <p:spPr>
          <a:xfrm>
            <a:off x="5470572" y="3065937"/>
            <a:ext cx="1278876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vâng, ừ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DD7508BA-C3DC-49C9-B79E-34C671AA2AE9}"/>
              </a:ext>
            </a:extLst>
          </p:cNvPr>
          <p:cNvSpPr/>
          <p:nvPr/>
        </p:nvSpPr>
        <p:spPr>
          <a:xfrm>
            <a:off x="1124784" y="4843969"/>
            <a:ext cx="3143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4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200150" y="285751"/>
            <a:ext cx="17903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817161"/>
            <a:ext cx="1958046" cy="1915685"/>
          </a:xfrm>
          <a:prstGeom prst="rect">
            <a:avLst/>
          </a:prstGeom>
        </p:spPr>
      </p:pic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ECA727F-A726-49BA-A51C-A6D8543268E3}"/>
              </a:ext>
            </a:extLst>
          </p:cNvPr>
          <p:cNvSpPr/>
          <p:nvPr/>
        </p:nvSpPr>
        <p:spPr>
          <a:xfrm>
            <a:off x="4789125" y="2532573"/>
            <a:ext cx="229850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700" dirty="0" err="1"/>
              <a:t>nəʊ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33B08849-D012-4C43-AFB1-4F3EB807242A}"/>
              </a:ext>
            </a:extLst>
          </p:cNvPr>
          <p:cNvSpPr/>
          <p:nvPr/>
        </p:nvSpPr>
        <p:spPr>
          <a:xfrm>
            <a:off x="4457700" y="1657350"/>
            <a:ext cx="2914650" cy="81368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95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E020E40D-B5FF-49EA-9D53-C7F474D9FABB}"/>
              </a:ext>
            </a:extLst>
          </p:cNvPr>
          <p:cNvSpPr/>
          <p:nvPr/>
        </p:nvSpPr>
        <p:spPr>
          <a:xfrm>
            <a:off x="5391808" y="3123087"/>
            <a:ext cx="1046441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1797997" y="2098761"/>
            <a:ext cx="2562556" cy="20731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44" name="Facebook: Bùi Liễu">
            <a:extLst>
              <a:ext uri="{FF2B5EF4-FFF2-40B4-BE49-F238E27FC236}">
                <a16:creationId xmlns:a16="http://schemas.microsoft.com/office/drawing/2014/main" id="{FAD2E8B5-9470-4C88-A945-A583D634642B}"/>
              </a:ext>
            </a:extLst>
          </p:cNvPr>
          <p:cNvSpPr/>
          <p:nvPr/>
        </p:nvSpPr>
        <p:spPr>
          <a:xfrm>
            <a:off x="2637160" y="3573736"/>
            <a:ext cx="967472" cy="6059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vi-V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B29C0F1B-F3B6-4C82-A93C-9A5967A6F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38" y="2150146"/>
            <a:ext cx="1595409" cy="149025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FD5D805-8233-4EEA-A758-4082B45C42C4}"/>
              </a:ext>
            </a:extLst>
          </p:cNvPr>
          <p:cNvSpPr/>
          <p:nvPr/>
        </p:nvSpPr>
        <p:spPr>
          <a:xfrm>
            <a:off x="4866945" y="2098761"/>
            <a:ext cx="2562556" cy="20731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35" name="Bùi Liễu 0968142780">
            <a:extLst>
              <a:ext uri="{FF2B5EF4-FFF2-40B4-BE49-F238E27FC236}">
                <a16:creationId xmlns:a16="http://schemas.microsoft.com/office/drawing/2014/main" id="{C32F92B7-2F1E-4D77-9D01-7DE76E459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97" y="2193119"/>
            <a:ext cx="1479289" cy="1447285"/>
          </a:xfrm>
          <a:prstGeom prst="rect">
            <a:avLst/>
          </a:prstGeom>
        </p:spPr>
      </p:pic>
      <p:sp>
        <p:nvSpPr>
          <p:cNvPr id="36" name="Facebook: Bùi Liễu">
            <a:extLst>
              <a:ext uri="{FF2B5EF4-FFF2-40B4-BE49-F238E27FC236}">
                <a16:creationId xmlns:a16="http://schemas.microsoft.com/office/drawing/2014/main" id="{7E5F0298-52F0-486D-AF8C-664E87FC433E}"/>
              </a:ext>
            </a:extLst>
          </p:cNvPr>
          <p:cNvSpPr/>
          <p:nvPr/>
        </p:nvSpPr>
        <p:spPr>
          <a:xfrm>
            <a:off x="5715000" y="3573736"/>
            <a:ext cx="967472" cy="6059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3390913" y="438150"/>
            <a:ext cx="2952063" cy="89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Review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21306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36" grpId="0"/>
      <p:bldP spid="3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815</Words>
  <Application>Microsoft Office PowerPoint</Application>
  <PresentationFormat>On-screen Show (16:9)</PresentationFormat>
  <Paragraphs>201</Paragraphs>
  <Slides>36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Calibri</vt:lpstr>
      <vt:lpstr>Arial-Rounded</vt:lpstr>
      <vt:lpstr>Cooper Black</vt:lpstr>
      <vt:lpstr>Ravie</vt:lpstr>
      <vt:lpstr>Arial</vt:lpstr>
      <vt:lpstr>Century Gothic</vt:lpstr>
      <vt:lpstr>Arial Black</vt:lpstr>
      <vt:lpstr>Fredoka One</vt:lpstr>
      <vt:lpstr>宋体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Bùi Liễu 0968142780;</dc:title>
  <dc:creator>Bùi Liễu 0968142780</dc:creator>
  <cp:lastModifiedBy>Windows User</cp:lastModifiedBy>
  <cp:revision>154</cp:revision>
  <dcterms:created xsi:type="dcterms:W3CDTF">2006-08-16T00:00:00Z</dcterms:created>
  <dcterms:modified xsi:type="dcterms:W3CDTF">2025-05-09T08:05:48Z</dcterms:modified>
</cp:coreProperties>
</file>