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media1.wav" ContentType="audio/x-wav"/>
  <Override PartName="/ppt/notesSlides/notesSlide1.xml" ContentType="application/vnd.openxmlformats-officedocument.presentationml.notesSlide+xml"/>
  <Override PartName="/ppt/media/audio4.wav" ContentType="audio/x-wav"/>
  <Override PartName="/ppt/media/audio5.wav" ContentType="audio/x-wav"/>
  <Override PartName="/ppt/media/audio6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7.wav" ContentType="audio/x-wav"/>
  <Override PartName="/ppt/media/audio8.wav" ContentType="audio/x-wav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notesSlides/notesSlide5.xml" ContentType="application/vnd.openxmlformats-officedocument.presentationml.notesSlide+xml"/>
  <Override PartName="/ppt/media/audio10.wav" ContentType="audio/x-wav"/>
  <Override PartName="/ppt/media/audio11.wav" ContentType="audio/x-wav"/>
  <Override PartName="/ppt/media/audio12.wav" ContentType="audio/x-wav"/>
  <Override PartName="/ppt/media/audio13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media8.wav" ContentType="audio/x-wav"/>
  <Override PartName="/ppt/notesSlides/notesSlide8.xml" ContentType="application/vnd.openxmlformats-officedocument.presentationml.notesSlide+xml"/>
  <Override PartName="/ppt/media/audio14.wav" ContentType="audio/x-wav"/>
  <Override PartName="/ppt/media/audio15.wav" ContentType="audio/x-wav"/>
  <Override PartName="/ppt/media/audio16.wav" ContentType="audio/x-wav"/>
  <Override PartName="/ppt/media/audio17.wav" ContentType="audio/x-wav"/>
  <Override PartName="/ppt/media/audio18.wav" ContentType="audio/x-wav"/>
  <Override PartName="/ppt/media/audio19.wav" ContentType="audio/x-wav"/>
  <Override PartName="/ppt/notesSlides/notesSlide9.xml" ContentType="application/vnd.openxmlformats-officedocument.presentationml.notesSlide+xml"/>
  <Override PartName="/ppt/media/audio20.wav" ContentType="audio/x-wav"/>
  <Override PartName="/ppt/media/audio21.wav" ContentType="audio/x-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22.wav" ContentType="audio/x-wav"/>
  <Override PartName="/ppt/media/audio23.wav" ContentType="audio/x-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9"/>
  </p:notesMasterIdLst>
  <p:sldIdLst>
    <p:sldId id="257" r:id="rId2"/>
    <p:sldId id="316" r:id="rId3"/>
    <p:sldId id="387" r:id="rId4"/>
    <p:sldId id="388" r:id="rId5"/>
    <p:sldId id="389" r:id="rId6"/>
    <p:sldId id="399" r:id="rId7"/>
    <p:sldId id="401" r:id="rId8"/>
    <p:sldId id="402" r:id="rId9"/>
    <p:sldId id="403" r:id="rId10"/>
    <p:sldId id="405" r:id="rId11"/>
    <p:sldId id="404" r:id="rId12"/>
    <p:sldId id="398" r:id="rId13"/>
    <p:sldId id="315" r:id="rId14"/>
    <p:sldId id="317" r:id="rId15"/>
    <p:sldId id="410" r:id="rId16"/>
    <p:sldId id="319" r:id="rId17"/>
    <p:sldId id="321" r:id="rId18"/>
    <p:sldId id="320" r:id="rId19"/>
    <p:sldId id="323" r:id="rId20"/>
    <p:sldId id="322" r:id="rId21"/>
    <p:sldId id="324" r:id="rId22"/>
    <p:sldId id="325" r:id="rId23"/>
    <p:sldId id="326" r:id="rId24"/>
    <p:sldId id="327" r:id="rId25"/>
    <p:sldId id="328" r:id="rId26"/>
    <p:sldId id="329" r:id="rId27"/>
    <p:sldId id="330" r:id="rId28"/>
    <p:sldId id="331" r:id="rId29"/>
    <p:sldId id="337" r:id="rId30"/>
    <p:sldId id="500" r:id="rId31"/>
    <p:sldId id="339" r:id="rId32"/>
    <p:sldId id="373" r:id="rId33"/>
    <p:sldId id="284" r:id="rId34"/>
    <p:sldId id="442" r:id="rId35"/>
    <p:sldId id="443" r:id="rId36"/>
    <p:sldId id="444" r:id="rId37"/>
    <p:sldId id="340" r:id="rId38"/>
    <p:sldId id="341" r:id="rId39"/>
    <p:sldId id="342" r:id="rId40"/>
    <p:sldId id="343" r:id="rId41"/>
    <p:sldId id="344" r:id="rId42"/>
    <p:sldId id="608" r:id="rId43"/>
    <p:sldId id="259" r:id="rId44"/>
    <p:sldId id="261" r:id="rId45"/>
    <p:sldId id="463" r:id="rId46"/>
    <p:sldId id="262" r:id="rId47"/>
    <p:sldId id="462" r:id="rId48"/>
    <p:sldId id="266" r:id="rId49"/>
    <p:sldId id="264" r:id="rId50"/>
    <p:sldId id="265" r:id="rId51"/>
    <p:sldId id="461" r:id="rId52"/>
    <p:sldId id="267" r:id="rId53"/>
    <p:sldId id="464" r:id="rId54"/>
    <p:sldId id="271" r:id="rId55"/>
    <p:sldId id="351" r:id="rId56"/>
    <p:sldId id="468" r:id="rId57"/>
    <p:sldId id="348" r:id="rId58"/>
  </p:sldIdLst>
  <p:sldSz cx="9144000" cy="5143500" type="screen16x9"/>
  <p:notesSz cx="9144000" cy="6858000"/>
  <p:embeddedFontLst>
    <p:embeddedFont>
      <p:font typeface="Berlin Sans FB Demi" panose="020B0604020202020204" charset="0"/>
      <p:bold r:id="rId60"/>
    </p:embeddedFont>
    <p:embeddedFont>
      <p:font typeface="Cooper Black" panose="020B0604020202020204" charset="0"/>
      <p:regular r:id="rId61"/>
    </p:embeddedFont>
    <p:embeddedFont>
      <p:font typeface="Tahoma" panose="020B0604030504040204" pitchFamily="34" charset="0"/>
      <p:regular r:id="rId62"/>
      <p:bold r:id="rId63"/>
    </p:embeddedFon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Arial Black" panose="020B0A04020102020204" pitchFamily="34" charset="0"/>
      <p:bold r:id="rId68"/>
    </p:embeddedFont>
    <p:embeddedFont>
      <p:font typeface="Century Gothic" panose="020B0604020202020204" charset="0"/>
      <p:regular r:id="rId69"/>
      <p:bold r:id="rId70"/>
      <p:italic r:id="rId71"/>
      <p:boldItalic r:id="rId72"/>
    </p:embeddedFont>
    <p:embeddedFont>
      <p:font typeface="宋体" panose="02010600030101010101" pitchFamily="2" charset="-122"/>
      <p:regular r:id="rId73"/>
    </p:embeddedFont>
    <p:embeddedFont>
      <p:font typeface="Berlin Sans FB" panose="020B0604020202020204" charset="0"/>
      <p:regular r:id="rId74"/>
      <p:bold r:id="rId75"/>
    </p:embeddedFont>
    <p:embeddedFont>
      <p:font typeface="Comic Sans MS" panose="030F0702030302020204" pitchFamily="66" charset="0"/>
      <p:regular r:id="rId76"/>
      <p:bold r:id="rId77"/>
      <p:italic r:id="rId78"/>
      <p:boldItalic r:id="rId79"/>
    </p:embeddedFont>
    <p:embeddedFont>
      <p:font typeface="Rockwell Extra Bold" panose="020B0604020202020204" charset="0"/>
      <p:bold r:id="rId8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DE73"/>
    <a:srgbClr val="FF8A3B"/>
    <a:srgbClr val="D1F3FF"/>
    <a:srgbClr val="B3EBFF"/>
    <a:srgbClr val="CC0505"/>
    <a:srgbClr val="FDEEC3"/>
    <a:srgbClr val="FFB230"/>
    <a:srgbClr val="92BF23"/>
    <a:srgbClr val="BFE3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57" autoAdjust="0"/>
    <p:restoredTop sz="82603" autoAdjust="0"/>
  </p:normalViewPr>
  <p:slideViewPr>
    <p:cSldViewPr>
      <p:cViewPr varScale="1">
        <p:scale>
          <a:sx n="75" d="100"/>
          <a:sy n="75" d="100"/>
        </p:scale>
        <p:origin x="900" y="4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5.fntdata"/><Relationship Id="rId79" Type="http://schemas.openxmlformats.org/officeDocument/2006/relationships/font" Target="fonts/font20.fntdata"/><Relationship Id="rId5" Type="http://schemas.openxmlformats.org/officeDocument/2006/relationships/slide" Target="slides/slide4.xml"/><Relationship Id="rId61" Type="http://schemas.openxmlformats.org/officeDocument/2006/relationships/font" Target="fonts/font2.fntdata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77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3.fntdata"/><Relationship Id="rId80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font" Target="fonts/font16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font" Target="fonts/font14.fntdata"/><Relationship Id="rId78" Type="http://schemas.openxmlformats.org/officeDocument/2006/relationships/font" Target="fonts/font19.fntdata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7.fntdata"/><Relationship Id="rId7" Type="http://schemas.openxmlformats.org/officeDocument/2006/relationships/slide" Target="slides/slide6.xml"/><Relationship Id="rId71" Type="http://schemas.openxmlformats.org/officeDocument/2006/relationships/font" Target="fonts/font1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77D928-06CB-4A43-B8F5-0638BE580D55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B9FC5-2C07-4852-AD9A-F693A3FA7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09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AAA65-A69B-4742-A62E-1B74EC8BE2D7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7176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B9FC5-2C07-4852-AD9A-F693A3FA719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168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03AE8-B019-4BEF-A807-9C9046FAA27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74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6375C-7580-4CF7-91B2-F02BD964A8B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0337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B9FC5-2C07-4852-AD9A-F693A3FA719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11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03AE8-B019-4BEF-A807-9C9046FAA27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325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77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AAA65-A69B-4742-A62E-1B74EC8BE2D7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38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AAA65-A69B-4742-A62E-1B74EC8BE2D7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1743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AAA65-A69B-4742-A62E-1B74EC8BE2D7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1966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870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B9FC5-2C07-4852-AD9A-F693A3FA719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65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05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B9FC5-2C07-4852-AD9A-F693A3FA719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25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B9FC5-2C07-4852-AD9A-F693A3FA719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96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8E7DEE-358E-1FCA-2E5E-497340A9B9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28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5.wav"/><Relationship Id="rId7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audio" Target="../media/audio7.wav"/><Relationship Id="rId10" Type="http://schemas.openxmlformats.org/officeDocument/2006/relationships/image" Target="../media/image12.jpeg"/><Relationship Id="rId4" Type="http://schemas.openxmlformats.org/officeDocument/2006/relationships/audio" Target="../media/audio6.wav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5.wav"/><Relationship Id="rId7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audio" Target="../media/audio8.wav"/><Relationship Id="rId10" Type="http://schemas.openxmlformats.org/officeDocument/2006/relationships/image" Target="../media/image8.png"/><Relationship Id="rId4" Type="http://schemas.openxmlformats.org/officeDocument/2006/relationships/audio" Target="../media/audio6.wav"/><Relationship Id="rId9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4.png"/><Relationship Id="rId3" Type="http://schemas.openxmlformats.org/officeDocument/2006/relationships/audio" Target="NULL" TargetMode="External"/><Relationship Id="rId7" Type="http://schemas.microsoft.com/office/2007/relationships/media" Target="../media/media5.wav"/><Relationship Id="rId12" Type="http://schemas.openxmlformats.org/officeDocument/2006/relationships/audio" Target="../media/media7.wav"/><Relationship Id="rId17" Type="http://schemas.openxmlformats.org/officeDocument/2006/relationships/image" Target="../media/image23.png"/><Relationship Id="rId2" Type="http://schemas.openxmlformats.org/officeDocument/2006/relationships/audio" Target="../media/media2.wav"/><Relationship Id="rId16" Type="http://schemas.openxmlformats.org/officeDocument/2006/relationships/image" Target="../media/image22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media" Target="../media/media7.wav"/><Relationship Id="rId5" Type="http://schemas.microsoft.com/office/2007/relationships/media" Target="../media/media4.wav"/><Relationship Id="rId15" Type="http://schemas.openxmlformats.org/officeDocument/2006/relationships/image" Target="../media/image21.png"/><Relationship Id="rId10" Type="http://schemas.openxmlformats.org/officeDocument/2006/relationships/audio" Target="../media/media6.wav"/><Relationship Id="rId4" Type="http://schemas.microsoft.com/office/2007/relationships/media" Target="../media/media3.wav"/><Relationship Id="rId9" Type="http://schemas.microsoft.com/office/2007/relationships/media" Target="../media/media6.wav"/><Relationship Id="rId1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0.wav"/><Relationship Id="rId7" Type="http://schemas.openxmlformats.org/officeDocument/2006/relationships/image" Target="../media/image2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audio" Target="../media/audio12.wav"/><Relationship Id="rId4" Type="http://schemas.openxmlformats.org/officeDocument/2006/relationships/audio" Target="../media/audio13.wav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2.wav"/><Relationship Id="rId5" Type="http://schemas.openxmlformats.org/officeDocument/2006/relationships/audio" Target="../media/audio13.wav"/><Relationship Id="rId10" Type="http://schemas.openxmlformats.org/officeDocument/2006/relationships/image" Target="../media/image35.png"/><Relationship Id="rId4" Type="http://schemas.openxmlformats.org/officeDocument/2006/relationships/audio" Target="../media/audio10.wav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6.png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audio" Target="../media/audio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43.png"/><Relationship Id="rId4" Type="http://schemas.openxmlformats.org/officeDocument/2006/relationships/audio" Target="../media/audio6.wav"/><Relationship Id="rId9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3.wav"/><Relationship Id="rId12" Type="http://schemas.openxmlformats.org/officeDocument/2006/relationships/image" Target="../media/image52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audio" Target="../media/audio10.wav"/><Relationship Id="rId11" Type="http://schemas.openxmlformats.org/officeDocument/2006/relationships/image" Target="../media/image51.png"/><Relationship Id="rId5" Type="http://schemas.openxmlformats.org/officeDocument/2006/relationships/audio" Target="../media/audio11.wav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audio" Target="../media/audio21.wav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4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audio" Target="../media/audio6.wav"/><Relationship Id="rId4" Type="http://schemas.openxmlformats.org/officeDocument/2006/relationships/audio" Target="../media/audio5.wav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1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23.wav"/><Relationship Id="rId7" Type="http://schemas.openxmlformats.org/officeDocument/2006/relationships/image" Target="../media/image65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4.png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23.wav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1.png"/><Relationship Id="rId4" Type="http://schemas.openxmlformats.org/officeDocument/2006/relationships/audio" Target="../media/audio22.wav"/><Relationship Id="rId9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23.wav"/><Relationship Id="rId7" Type="http://schemas.openxmlformats.org/officeDocument/2006/relationships/image" Target="../media/image65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4.png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23.wav"/><Relationship Id="rId7" Type="http://schemas.openxmlformats.org/officeDocument/2006/relationships/image" Target="../media/image70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4.png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23.wav"/><Relationship Id="rId7" Type="http://schemas.openxmlformats.org/officeDocument/2006/relationships/image" Target="../media/image65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23.wav"/><Relationship Id="rId7" Type="http://schemas.openxmlformats.org/officeDocument/2006/relationships/image" Target="../media/image70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4.png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5.wav"/><Relationship Id="rId7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audio" Target="../media/audio6.wav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audio" Target="../media/audio22.wav"/><Relationship Id="rId7" Type="http://schemas.openxmlformats.org/officeDocument/2006/relationships/image" Target="../media/image67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4.png"/><Relationship Id="rId4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7" Type="http://schemas.openxmlformats.org/officeDocument/2006/relationships/image" Target="../media/image65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4.png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22.wav"/><Relationship Id="rId7" Type="http://schemas.microsoft.com/office/2007/relationships/hdphoto" Target="../media/hdphoto1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audio" Target="../media/audio23.wav"/><Relationship Id="rId9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22.wav"/><Relationship Id="rId7" Type="http://schemas.openxmlformats.org/officeDocument/2006/relationships/image" Target="../media/image67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audio" Target="../media/audio1.wav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61.png"/><Relationship Id="rId10" Type="http://schemas.microsoft.com/office/2007/relationships/hdphoto" Target="../media/hdphoto2.wdp"/><Relationship Id="rId4" Type="http://schemas.openxmlformats.org/officeDocument/2006/relationships/image" Target="../media/image60.png"/><Relationship Id="rId9" Type="http://schemas.openxmlformats.org/officeDocument/2006/relationships/image" Target="../media/image7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43.png"/><Relationship Id="rId4" Type="http://schemas.openxmlformats.org/officeDocument/2006/relationships/audio" Target="../media/audio6.wav"/><Relationship Id="rId9" Type="http://schemas.openxmlformats.org/officeDocument/2006/relationships/image" Target="../media/image4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5.wav"/><Relationship Id="rId7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4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audio" Target="../media/audio6.wav"/><Relationship Id="rId4" Type="http://schemas.openxmlformats.org/officeDocument/2006/relationships/audio" Target="../media/audio5.wav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4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audio" Target="../media/audio6.wav"/><Relationship Id="rId4" Type="http://schemas.openxmlformats.org/officeDocument/2006/relationships/audio" Target="../media/audio5.wav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4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audio" Target="../media/audio6.wav"/><Relationship Id="rId4" Type="http://schemas.openxmlformats.org/officeDocument/2006/relationships/audio" Target="../media/audio5.wav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514350"/>
            <a:ext cx="54102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7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1F3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Bùi Liễu 0968142780" descr="Cartoon bear on clock template Royalty Free Vector Image">
            <a:extLst>
              <a:ext uri="{FF2B5EF4-FFF2-40B4-BE49-F238E27FC236}">
                <a16:creationId xmlns:a16="http://schemas.microsoft.com/office/drawing/2014/main" id="{53E0FF7A-EF4E-4712-A16B-6364A3F59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" b="9311"/>
          <a:stretch/>
        </p:blipFill>
        <p:spPr bwMode="auto">
          <a:xfrm flipH="1">
            <a:off x="152400" y="400051"/>
            <a:ext cx="1684971" cy="154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Bùi Liễu 0968142780">
            <a:extLst>
              <a:ext uri="{FF2B5EF4-FFF2-40B4-BE49-F238E27FC236}">
                <a16:creationId xmlns:a16="http://schemas.microsoft.com/office/drawing/2014/main" id="{A323511E-B89A-4B1A-BE17-F32F16FEF2EC}"/>
              </a:ext>
            </a:extLst>
          </p:cNvPr>
          <p:cNvGrpSpPr/>
          <p:nvPr/>
        </p:nvGrpSpPr>
        <p:grpSpPr>
          <a:xfrm>
            <a:off x="584715" y="1030619"/>
            <a:ext cx="892186" cy="852491"/>
            <a:chOff x="2152324" y="3622111"/>
            <a:chExt cx="1076651" cy="1076651"/>
          </a:xfrm>
        </p:grpSpPr>
        <p:sp>
          <p:nvSpPr>
            <p:cNvPr id="19" name="Bùi Liễu 0968142780">
              <a:extLst>
                <a:ext uri="{FF2B5EF4-FFF2-40B4-BE49-F238E27FC236}">
                  <a16:creationId xmlns:a16="http://schemas.microsoft.com/office/drawing/2014/main" id="{E2A1467D-2C90-44E2-889F-D1525CDB2DF4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20" name="Bùi Liễu 0968142780">
              <a:extLst>
                <a:ext uri="{FF2B5EF4-FFF2-40B4-BE49-F238E27FC236}">
                  <a16:creationId xmlns:a16="http://schemas.microsoft.com/office/drawing/2014/main" id="{85908696-5C99-4A23-BC52-D51FC38BA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61756" y="3820541"/>
              <a:ext cx="102518" cy="426518"/>
            </a:xfrm>
            <a:prstGeom prst="rect">
              <a:avLst/>
            </a:prstGeom>
          </p:spPr>
        </p:pic>
      </p:grpSp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id="{A2C7D58E-8794-4047-B109-4E8BB7A86EBF}"/>
              </a:ext>
            </a:extLst>
          </p:cNvPr>
          <p:cNvSpPr txBox="1"/>
          <p:nvPr/>
        </p:nvSpPr>
        <p:spPr>
          <a:xfrm>
            <a:off x="717819" y="937254"/>
            <a:ext cx="6390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10</a:t>
            </a:r>
          </a:p>
        </p:txBody>
      </p:sp>
      <p:pic>
        <p:nvPicPr>
          <p:cNvPr id="22" name="Bùi Liễu 0968142780" descr="Start button - Free multimedia icons">
            <a:extLst>
              <a:ext uri="{FF2B5EF4-FFF2-40B4-BE49-F238E27FC236}">
                <a16:creationId xmlns:a16="http://schemas.microsoft.com/office/drawing/2014/main" id="{63EEC26E-EF64-43FF-BD86-A8853CAE8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7" y="939850"/>
            <a:ext cx="1029026" cy="10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Bùi Liễu 0968142780">
            <a:extLst>
              <a:ext uri="{FF2B5EF4-FFF2-40B4-BE49-F238E27FC236}">
                <a16:creationId xmlns:a16="http://schemas.microsoft.com/office/drawing/2014/main" id="{5E502253-FB50-4E3F-A37A-4C9C16D03CFF}"/>
              </a:ext>
            </a:extLst>
          </p:cNvPr>
          <p:cNvGrpSpPr/>
          <p:nvPr/>
        </p:nvGrpSpPr>
        <p:grpSpPr>
          <a:xfrm rot="20763664">
            <a:off x="382751" y="903312"/>
            <a:ext cx="1465797" cy="1102775"/>
            <a:chOff x="4916544" y="7138360"/>
            <a:chExt cx="2589150" cy="2268270"/>
          </a:xfrm>
        </p:grpSpPr>
        <p:sp>
          <p:nvSpPr>
            <p:cNvPr id="24" name="Bùi Liễu 0968142780">
              <a:extLst>
                <a:ext uri="{FF2B5EF4-FFF2-40B4-BE49-F238E27FC236}">
                  <a16:creationId xmlns:a16="http://schemas.microsoft.com/office/drawing/2014/main" id="{620817D7-B098-4745-8D9D-8473F3591451}"/>
                </a:ext>
              </a:extLst>
            </p:cNvPr>
            <p:cNvSpPr/>
            <p:nvPr/>
          </p:nvSpPr>
          <p:spPr>
            <a:xfrm rot="2464871">
              <a:off x="4916544" y="7138360"/>
              <a:ext cx="2453940" cy="2268270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25" name="Bùi Liễu 0968142780">
              <a:extLst>
                <a:ext uri="{FF2B5EF4-FFF2-40B4-BE49-F238E27FC236}">
                  <a16:creationId xmlns:a16="http://schemas.microsoft.com/office/drawing/2014/main" id="{14B95879-E882-4645-854B-57B6E035B25C}"/>
                </a:ext>
              </a:extLst>
            </p:cNvPr>
            <p:cNvSpPr txBox="1"/>
            <p:nvPr/>
          </p:nvSpPr>
          <p:spPr>
            <a:xfrm rot="836336">
              <a:off x="5058116" y="7987115"/>
              <a:ext cx="2447578" cy="66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Time’s up</a:t>
              </a:r>
              <a:endParaRPr lang="en-US" sz="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5" name="Bùi Liễu 0968142780">
            <a:extLst>
              <a:ext uri="{FF2B5EF4-FFF2-40B4-BE49-F238E27FC236}">
                <a16:creationId xmlns:a16="http://schemas.microsoft.com/office/drawing/2014/main" id="{0E89DACA-7CD2-45D9-8AD7-3509280C26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679" y="2754009"/>
            <a:ext cx="3195241" cy="2119643"/>
          </a:xfrm>
          <a:prstGeom prst="roundRect">
            <a:avLst/>
          </a:prstGeom>
        </p:spPr>
      </p:pic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id="{0723A503-E402-4A81-8261-DAA7F0BDFE6A}"/>
              </a:ext>
            </a:extLst>
          </p:cNvPr>
          <p:cNvSpPr txBox="1">
            <a:spLocks/>
          </p:cNvSpPr>
          <p:nvPr/>
        </p:nvSpPr>
        <p:spPr>
          <a:xfrm>
            <a:off x="1700794" y="375383"/>
            <a:ext cx="3997236" cy="684225"/>
          </a:xfrm>
          <a:prstGeom prst="rect">
            <a:avLst/>
          </a:prstGeom>
        </p:spPr>
        <p:txBody>
          <a:bodyPr spcFirstLastPara="1" wrap="square" lIns="68569" tIns="109725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and say.</a:t>
            </a:r>
          </a:p>
        </p:txBody>
      </p:sp>
      <p:sp>
        <p:nvSpPr>
          <p:cNvPr id="26" name="Bùi Liễu 0968142780"/>
          <p:cNvSpPr/>
          <p:nvPr/>
        </p:nvSpPr>
        <p:spPr>
          <a:xfrm>
            <a:off x="6523228" y="4400550"/>
            <a:ext cx="914400" cy="381000"/>
          </a:xfrm>
          <a:prstGeom prst="roundRect">
            <a:avLst>
              <a:gd name="adj" fmla="val 50000"/>
            </a:avLst>
          </a:prstGeom>
          <a:solidFill>
            <a:srgbClr val="FFDE7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sp>
        <p:nvSpPr>
          <p:cNvPr id="27" name="Bùi Liễu 0968142780">
            <a:hlinkClick r:id="" action="ppaction://hlinkshowjump?jump=nextslide"/>
          </p:cNvPr>
          <p:cNvSpPr/>
          <p:nvPr/>
        </p:nvSpPr>
        <p:spPr>
          <a:xfrm>
            <a:off x="7543800" y="4400550"/>
            <a:ext cx="914400" cy="381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</a:t>
            </a:r>
          </a:p>
        </p:txBody>
      </p:sp>
      <p:sp>
        <p:nvSpPr>
          <p:cNvPr id="29" name="Bùi Liễu 0968142780"/>
          <p:cNvSpPr txBox="1">
            <a:spLocks/>
          </p:cNvSpPr>
          <p:nvPr/>
        </p:nvSpPr>
        <p:spPr>
          <a:xfrm>
            <a:off x="1912450" y="1143573"/>
            <a:ext cx="6088550" cy="666177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68569" tIns="109725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say “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  <a:r>
              <a:rPr lang="en-US" sz="3200" b="1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3200" dirty="0">
              <a:solidFill>
                <a:srgbClr val="000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/>
          <p:cNvSpPr txBox="1">
            <a:spLocks/>
          </p:cNvSpPr>
          <p:nvPr/>
        </p:nvSpPr>
        <p:spPr>
          <a:xfrm>
            <a:off x="5211215" y="2828609"/>
            <a:ext cx="4665170" cy="648015"/>
          </a:xfrm>
          <a:prstGeom prst="rect">
            <a:avLst/>
          </a:prstGeom>
          <a:noFill/>
        </p:spPr>
        <p:txBody>
          <a:bodyPr spcFirstLastPara="1" wrap="square" lIns="68569" tIns="109725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</a:p>
          <a:p>
            <a:pPr algn="l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She’s American.</a:t>
            </a:r>
          </a:p>
          <a:p>
            <a:pPr algn="l"/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Bùi Liễu 0968142780">
            <a:extLst>
              <a:ext uri="{FF2B5EF4-FFF2-40B4-BE49-F238E27FC236}">
                <a16:creationId xmlns:a16="http://schemas.microsoft.com/office/drawing/2014/main" id="{979A8CBF-48E0-4D07-9744-51834D1740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261" y="2017474"/>
            <a:ext cx="494975" cy="396798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7688072" y="400051"/>
            <a:ext cx="912744" cy="494299"/>
          </a:xfrm>
          <a:prstGeom prst="roundRect">
            <a:avLst>
              <a:gd name="adj" fmla="val 50000"/>
            </a:avLst>
          </a:prstGeom>
          <a:solidFill>
            <a:srgbClr val="FFDE7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7/8</a:t>
            </a:r>
          </a:p>
        </p:txBody>
      </p:sp>
      <p:sp>
        <p:nvSpPr>
          <p:cNvPr id="2" name="Rounded Rectangle 29">
            <a:extLst>
              <a:ext uri="{FF2B5EF4-FFF2-40B4-BE49-F238E27FC236}">
                <a16:creationId xmlns:a16="http://schemas.microsoft.com/office/drawing/2014/main" id="{BB75C694-43F8-FB9D-863F-DB60D0FA8D8A}"/>
              </a:ext>
            </a:extLst>
          </p:cNvPr>
          <p:cNvSpPr/>
          <p:nvPr/>
        </p:nvSpPr>
        <p:spPr>
          <a:xfrm>
            <a:off x="635446" y="3438830"/>
            <a:ext cx="912744" cy="494299"/>
          </a:xfrm>
          <a:prstGeom prst="roundRect">
            <a:avLst>
              <a:gd name="adj" fmla="val 50000"/>
            </a:avLst>
          </a:prstGeom>
          <a:solidFill>
            <a:srgbClr val="FFDE7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+1</a:t>
            </a:r>
          </a:p>
        </p:txBody>
      </p:sp>
    </p:spTree>
    <p:extLst>
      <p:ext uri="{BB962C8B-B14F-4D97-AF65-F5344CB8AC3E}">
        <p14:creationId xmlns:p14="http://schemas.microsoft.com/office/powerpoint/2010/main" val="1620968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26b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1F3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Bùi Liễu 0968142780" descr="Cartoon bear on clock template Royalty Free Vector Image">
            <a:extLst>
              <a:ext uri="{FF2B5EF4-FFF2-40B4-BE49-F238E27FC236}">
                <a16:creationId xmlns:a16="http://schemas.microsoft.com/office/drawing/2014/main" id="{53E0FF7A-EF4E-4712-A16B-6364A3F59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" b="9311"/>
          <a:stretch/>
        </p:blipFill>
        <p:spPr bwMode="auto">
          <a:xfrm flipH="1">
            <a:off x="152400" y="400051"/>
            <a:ext cx="1684971" cy="154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Bùi Liễu 0968142780">
            <a:extLst>
              <a:ext uri="{FF2B5EF4-FFF2-40B4-BE49-F238E27FC236}">
                <a16:creationId xmlns:a16="http://schemas.microsoft.com/office/drawing/2014/main" id="{A323511E-B89A-4B1A-BE17-F32F16FEF2EC}"/>
              </a:ext>
            </a:extLst>
          </p:cNvPr>
          <p:cNvGrpSpPr/>
          <p:nvPr/>
        </p:nvGrpSpPr>
        <p:grpSpPr>
          <a:xfrm>
            <a:off x="584715" y="1030619"/>
            <a:ext cx="892186" cy="852491"/>
            <a:chOff x="2152324" y="3622111"/>
            <a:chExt cx="1076651" cy="1076651"/>
          </a:xfrm>
        </p:grpSpPr>
        <p:sp>
          <p:nvSpPr>
            <p:cNvPr id="19" name="Bùi Liễu 0968142780">
              <a:extLst>
                <a:ext uri="{FF2B5EF4-FFF2-40B4-BE49-F238E27FC236}">
                  <a16:creationId xmlns:a16="http://schemas.microsoft.com/office/drawing/2014/main" id="{E2A1467D-2C90-44E2-889F-D1525CDB2DF4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20" name="Bùi Liễu 0968142780">
              <a:extLst>
                <a:ext uri="{FF2B5EF4-FFF2-40B4-BE49-F238E27FC236}">
                  <a16:creationId xmlns:a16="http://schemas.microsoft.com/office/drawing/2014/main" id="{85908696-5C99-4A23-BC52-D51FC38BA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61756" y="3820541"/>
              <a:ext cx="102518" cy="426518"/>
            </a:xfrm>
            <a:prstGeom prst="rect">
              <a:avLst/>
            </a:prstGeom>
          </p:spPr>
        </p:pic>
      </p:grpSp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id="{A2C7D58E-8794-4047-B109-4E8BB7A86EBF}"/>
              </a:ext>
            </a:extLst>
          </p:cNvPr>
          <p:cNvSpPr txBox="1"/>
          <p:nvPr/>
        </p:nvSpPr>
        <p:spPr>
          <a:xfrm>
            <a:off x="717819" y="937254"/>
            <a:ext cx="6390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10</a:t>
            </a:r>
          </a:p>
        </p:txBody>
      </p:sp>
      <p:pic>
        <p:nvPicPr>
          <p:cNvPr id="22" name="Bùi Liễu 0968142780" descr="Start button - Free multimedia icons">
            <a:extLst>
              <a:ext uri="{FF2B5EF4-FFF2-40B4-BE49-F238E27FC236}">
                <a16:creationId xmlns:a16="http://schemas.microsoft.com/office/drawing/2014/main" id="{63EEC26E-EF64-43FF-BD86-A8853CAE8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7" y="939850"/>
            <a:ext cx="1029026" cy="10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Bùi Liễu 0968142780">
            <a:extLst>
              <a:ext uri="{FF2B5EF4-FFF2-40B4-BE49-F238E27FC236}">
                <a16:creationId xmlns:a16="http://schemas.microsoft.com/office/drawing/2014/main" id="{5E502253-FB50-4E3F-A37A-4C9C16D03CFF}"/>
              </a:ext>
            </a:extLst>
          </p:cNvPr>
          <p:cNvGrpSpPr/>
          <p:nvPr/>
        </p:nvGrpSpPr>
        <p:grpSpPr>
          <a:xfrm rot="20763664">
            <a:off x="382751" y="903312"/>
            <a:ext cx="1465797" cy="1102775"/>
            <a:chOff x="4916544" y="7138360"/>
            <a:chExt cx="2589150" cy="2268270"/>
          </a:xfrm>
        </p:grpSpPr>
        <p:sp>
          <p:nvSpPr>
            <p:cNvPr id="24" name="Bùi Liễu 0968142780">
              <a:extLst>
                <a:ext uri="{FF2B5EF4-FFF2-40B4-BE49-F238E27FC236}">
                  <a16:creationId xmlns:a16="http://schemas.microsoft.com/office/drawing/2014/main" id="{620817D7-B098-4745-8D9D-8473F3591451}"/>
                </a:ext>
              </a:extLst>
            </p:cNvPr>
            <p:cNvSpPr/>
            <p:nvPr/>
          </p:nvSpPr>
          <p:spPr>
            <a:xfrm rot="2464871">
              <a:off x="4916544" y="7138360"/>
              <a:ext cx="2453940" cy="2268270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25" name="Bùi Liễu 0968142780">
              <a:extLst>
                <a:ext uri="{FF2B5EF4-FFF2-40B4-BE49-F238E27FC236}">
                  <a16:creationId xmlns:a16="http://schemas.microsoft.com/office/drawing/2014/main" id="{14B95879-E882-4645-854B-57B6E035B25C}"/>
                </a:ext>
              </a:extLst>
            </p:cNvPr>
            <p:cNvSpPr txBox="1"/>
            <p:nvPr/>
          </p:nvSpPr>
          <p:spPr>
            <a:xfrm rot="836336">
              <a:off x="5058116" y="7987115"/>
              <a:ext cx="2447578" cy="66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Time’s up</a:t>
              </a:r>
              <a:endParaRPr lang="en-US" sz="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id="{0723A503-E402-4A81-8261-DAA7F0BDFE6A}"/>
              </a:ext>
            </a:extLst>
          </p:cNvPr>
          <p:cNvSpPr txBox="1">
            <a:spLocks/>
          </p:cNvSpPr>
          <p:nvPr/>
        </p:nvSpPr>
        <p:spPr>
          <a:xfrm>
            <a:off x="1700794" y="375383"/>
            <a:ext cx="3997236" cy="684225"/>
          </a:xfrm>
          <a:prstGeom prst="rect">
            <a:avLst/>
          </a:prstGeom>
        </p:spPr>
        <p:txBody>
          <a:bodyPr spcFirstLastPara="1" wrap="square" lIns="68569" tIns="109725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and say.</a:t>
            </a:r>
          </a:p>
        </p:txBody>
      </p:sp>
      <p:sp>
        <p:nvSpPr>
          <p:cNvPr id="26" name="Bùi Liễu 0968142780"/>
          <p:cNvSpPr/>
          <p:nvPr/>
        </p:nvSpPr>
        <p:spPr>
          <a:xfrm>
            <a:off x="6523228" y="4400550"/>
            <a:ext cx="914400" cy="381000"/>
          </a:xfrm>
          <a:prstGeom prst="roundRect">
            <a:avLst>
              <a:gd name="adj" fmla="val 50000"/>
            </a:avLst>
          </a:prstGeom>
          <a:solidFill>
            <a:srgbClr val="FFDE7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sp>
        <p:nvSpPr>
          <p:cNvPr id="27" name="Bùi Liễu 0968142780">
            <a:hlinkClick r:id="" action="ppaction://hlinkshowjump?jump=nextslide"/>
          </p:cNvPr>
          <p:cNvSpPr/>
          <p:nvPr/>
        </p:nvSpPr>
        <p:spPr>
          <a:xfrm>
            <a:off x="7543800" y="4400550"/>
            <a:ext cx="914400" cy="381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29" name="Bùi Liễu 0968142780"/>
          <p:cNvSpPr txBox="1">
            <a:spLocks/>
          </p:cNvSpPr>
          <p:nvPr/>
        </p:nvSpPr>
        <p:spPr>
          <a:xfrm>
            <a:off x="1912450" y="1143573"/>
            <a:ext cx="6088550" cy="666177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68569" tIns="109725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say “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  <a:r>
              <a:rPr lang="en-US" sz="3200" b="1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3200" dirty="0">
              <a:solidFill>
                <a:srgbClr val="000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/>
          <p:cNvSpPr txBox="1">
            <a:spLocks/>
          </p:cNvSpPr>
          <p:nvPr/>
        </p:nvSpPr>
        <p:spPr>
          <a:xfrm>
            <a:off x="6947771" y="2953323"/>
            <a:ext cx="1371957" cy="648015"/>
          </a:xfrm>
          <a:prstGeom prst="rect">
            <a:avLst/>
          </a:prstGeom>
          <a:noFill/>
        </p:spPr>
        <p:txBody>
          <a:bodyPr spcFirstLastPara="1" wrap="square" lIns="68569" tIns="109725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</a:p>
          <a:p>
            <a:pPr algn="l"/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Bùi Liễu 0968142780">
            <a:extLst>
              <a:ext uri="{FF2B5EF4-FFF2-40B4-BE49-F238E27FC236}">
                <a16:creationId xmlns:a16="http://schemas.microsoft.com/office/drawing/2014/main" id="{979A8CBF-48E0-4D07-9744-51834D1740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512" y="2105876"/>
            <a:ext cx="494975" cy="396798"/>
          </a:xfrm>
          <a:prstGeom prst="rect">
            <a:avLst/>
          </a:prstGeom>
        </p:spPr>
      </p:pic>
      <p:pic>
        <p:nvPicPr>
          <p:cNvPr id="31" name="Bùi Liễu 096814278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433" y="2571750"/>
            <a:ext cx="3557645" cy="2362200"/>
          </a:xfrm>
          <a:prstGeom prst="roundRect">
            <a:avLst/>
          </a:prstGeom>
        </p:spPr>
      </p:pic>
      <p:sp>
        <p:nvSpPr>
          <p:cNvPr id="32" name="Rounded Rectangle 31"/>
          <p:cNvSpPr/>
          <p:nvPr/>
        </p:nvSpPr>
        <p:spPr>
          <a:xfrm>
            <a:off x="7688072" y="400051"/>
            <a:ext cx="912744" cy="494299"/>
          </a:xfrm>
          <a:prstGeom prst="roundRect">
            <a:avLst>
              <a:gd name="adj" fmla="val 50000"/>
            </a:avLst>
          </a:prstGeom>
          <a:solidFill>
            <a:srgbClr val="FFDE7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8/8</a:t>
            </a:r>
          </a:p>
        </p:txBody>
      </p:sp>
      <p:sp>
        <p:nvSpPr>
          <p:cNvPr id="2" name="Rounded Rectangle 29">
            <a:extLst>
              <a:ext uri="{FF2B5EF4-FFF2-40B4-BE49-F238E27FC236}">
                <a16:creationId xmlns:a16="http://schemas.microsoft.com/office/drawing/2014/main" id="{F8E5E6DF-B6F4-69C5-0C97-F1A2699B3B1C}"/>
              </a:ext>
            </a:extLst>
          </p:cNvPr>
          <p:cNvSpPr/>
          <p:nvPr/>
        </p:nvSpPr>
        <p:spPr>
          <a:xfrm>
            <a:off x="1291983" y="3459637"/>
            <a:ext cx="912744" cy="494299"/>
          </a:xfrm>
          <a:prstGeom prst="roundRect">
            <a:avLst>
              <a:gd name="adj" fmla="val 50000"/>
            </a:avLst>
          </a:prstGeom>
          <a:solidFill>
            <a:srgbClr val="FFDE7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+1</a:t>
            </a:r>
          </a:p>
        </p:txBody>
      </p:sp>
    </p:spTree>
    <p:extLst>
      <p:ext uri="{BB962C8B-B14F-4D97-AF65-F5344CB8AC3E}">
        <p14:creationId xmlns:p14="http://schemas.microsoft.com/office/powerpoint/2010/main" val="2469716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26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714500" y="1143000"/>
            <a:ext cx="5943600" cy="2944609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533650" y="2724150"/>
            <a:ext cx="43053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66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Well done!</a:t>
            </a:r>
          </a:p>
        </p:txBody>
      </p:sp>
      <p:sp>
        <p:nvSpPr>
          <p:cNvPr id="4" name="Bùi Liễu 0968142780">
            <a:hlinkClick r:id="" action="ppaction://hlinkshowjump?jump=nextslide"/>
          </p:cNvPr>
          <p:cNvSpPr/>
          <p:nvPr/>
        </p:nvSpPr>
        <p:spPr>
          <a:xfrm>
            <a:off x="7315200" y="4324350"/>
            <a:ext cx="914400" cy="381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 </a:t>
            </a:r>
          </a:p>
        </p:txBody>
      </p:sp>
    </p:spTree>
    <p:extLst>
      <p:ext uri="{BB962C8B-B14F-4D97-AF65-F5344CB8AC3E}">
        <p14:creationId xmlns:p14="http://schemas.microsoft.com/office/powerpoint/2010/main" val="3859247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597298" y="1190485"/>
            <a:ext cx="158183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 </a:t>
            </a:r>
            <a:r>
              <a:rPr lang="vi-VN" sz="3600" dirty="0">
                <a:latin typeface="Berlin Sans FB" panose="020E0602020502020306" pitchFamily="34" charset="0"/>
              </a:rPr>
              <a:t>3</a:t>
            </a:r>
            <a:endParaRPr lang="en-US" sz="3600" dirty="0">
              <a:latin typeface="Berlin Sans FB" panose="020E0602020502020306" pitchFamily="34" charset="0"/>
            </a:endParaRPr>
          </a:p>
        </p:txBody>
      </p:sp>
      <p:sp>
        <p:nvSpPr>
          <p:cNvPr id="3" name="Bùi Liễu 0968142780"/>
          <p:cNvSpPr txBox="1"/>
          <p:nvPr/>
        </p:nvSpPr>
        <p:spPr>
          <a:xfrm>
            <a:off x="914400" y="666750"/>
            <a:ext cx="727134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Monday,</a:t>
            </a:r>
            <a:r>
              <a:rPr lang="vi-VN" sz="3200" dirty="0">
                <a:latin typeface="Berlin Sans FB" panose="020E0602020502020306" pitchFamily="34" charset="0"/>
              </a:rPr>
              <a:t> </a:t>
            </a:r>
            <a:r>
              <a:rPr lang="en-US" sz="3200" smtClean="0">
                <a:latin typeface="Berlin Sans FB" panose="020E0602020502020306" pitchFamily="34" charset="0"/>
              </a:rPr>
              <a:t>October    </a:t>
            </a:r>
            <a:r>
              <a:rPr lang="en-US" sz="3200" baseline="30000" smtClean="0">
                <a:latin typeface="Berlin Sans FB" panose="020E0602020502020306" pitchFamily="34" charset="0"/>
              </a:rPr>
              <a:t>th</a:t>
            </a:r>
            <a:r>
              <a:rPr lang="en-US" sz="3200" smtClean="0">
                <a:latin typeface="Berlin Sans FB" panose="020E0602020502020306" pitchFamily="34" charset="0"/>
              </a:rPr>
              <a:t> </a:t>
            </a:r>
            <a:r>
              <a:rPr lang="vi-VN" sz="3200" dirty="0">
                <a:latin typeface="Berlin Sans FB" panose="020E0602020502020306" pitchFamily="34" charset="0"/>
              </a:rPr>
              <a:t>2024</a:t>
            </a:r>
            <a:endParaRPr lang="en-US" sz="3200" dirty="0">
              <a:latin typeface="Berlin Sans FB" panose="020E06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2536158" y="2495550"/>
            <a:ext cx="4027824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2 (1+2+3)</a:t>
            </a:r>
          </a:p>
        </p:txBody>
      </p:sp>
      <p:sp>
        <p:nvSpPr>
          <p:cNvPr id="6" name="Bùi Liễu"/>
          <p:cNvSpPr/>
          <p:nvPr/>
        </p:nvSpPr>
        <p:spPr>
          <a:xfrm>
            <a:off x="1524000" y="1962150"/>
            <a:ext cx="6797522" cy="144950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04020"/>
              </a:avLst>
            </a:prstTxWarp>
            <a:spAutoFit/>
          </a:bodyPr>
          <a:lstStyle/>
          <a:p>
            <a:pPr algn="ctr"/>
            <a:r>
              <a:rPr lang="vi-VN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itchFamily="34" charset="0"/>
              </a:rPr>
              <a:t>My</a:t>
            </a:r>
            <a:r>
              <a:rPr lang="vi-VN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itchFamily="34" charset="0"/>
              </a:rPr>
              <a:t> </a:t>
            </a:r>
            <a:r>
              <a:rPr lang="vi-VN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itchFamily="34" charset="0"/>
              </a:rPr>
              <a:t>foreign</a:t>
            </a:r>
            <a:r>
              <a:rPr lang="vi-VN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itchFamily="34" charset="0"/>
              </a:rPr>
              <a:t> </a:t>
            </a:r>
            <a:r>
              <a:rPr lang="vi-VN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itchFamily="34" charset="0"/>
              </a:rPr>
              <a:t>friends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66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9" name="Facebook: Bùi Liễu">
            <a:extLst>
              <a:ext uri="{FF2B5EF4-FFF2-40B4-BE49-F238E27FC236}">
                <a16:creationId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257" y="321407"/>
            <a:ext cx="759002" cy="49093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905000" y="3390314"/>
            <a:ext cx="5517215" cy="1171149"/>
            <a:chOff x="1953061" y="3390314"/>
            <a:chExt cx="5517215" cy="1171149"/>
          </a:xfrm>
        </p:grpSpPr>
        <p:pic>
          <p:nvPicPr>
            <p:cNvPr id="15" name="Bùi Liễu">
              <a:extLst>
                <a:ext uri="{FF2B5EF4-FFF2-40B4-BE49-F238E27FC236}">
                  <a16:creationId xmlns:a16="http://schemas.microsoft.com/office/drawing/2014/main" id="{340031ED-DE2F-4EB2-A615-44EE040A7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1" r="1231"/>
            <a:stretch/>
          </p:blipFill>
          <p:spPr>
            <a:xfrm>
              <a:off x="4854664" y="3411656"/>
              <a:ext cx="1169251" cy="801327"/>
            </a:xfrm>
            <a:prstGeom prst="roundRect">
              <a:avLst/>
            </a:prstGeom>
            <a:ln w="28575">
              <a:noFill/>
              <a:prstDash val="dash"/>
            </a:ln>
          </p:spPr>
        </p:pic>
        <p:pic>
          <p:nvPicPr>
            <p:cNvPr id="16" name="Bùi Liễu">
              <a:extLst>
                <a:ext uri="{FF2B5EF4-FFF2-40B4-BE49-F238E27FC236}">
                  <a16:creationId xmlns:a16="http://schemas.microsoft.com/office/drawing/2014/main" id="{B38F54FC-23F7-4914-A9E1-7588E081B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7" r="3597"/>
            <a:stretch/>
          </p:blipFill>
          <p:spPr>
            <a:xfrm>
              <a:off x="3408303" y="3390314"/>
              <a:ext cx="1166193" cy="837728"/>
            </a:xfrm>
            <a:prstGeom prst="roundRect">
              <a:avLst/>
            </a:prstGeom>
            <a:ln w="28575">
              <a:noFill/>
              <a:prstDash val="dash"/>
            </a:ln>
          </p:spPr>
        </p:pic>
        <p:pic>
          <p:nvPicPr>
            <p:cNvPr id="17" name="Bùi Liễu">
              <a:extLst>
                <a:ext uri="{FF2B5EF4-FFF2-40B4-BE49-F238E27FC236}">
                  <a16:creationId xmlns:a16="http://schemas.microsoft.com/office/drawing/2014/main" id="{E37F3158-55FB-4549-8EDA-B12549AC3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4" r="1544"/>
            <a:stretch/>
          </p:blipFill>
          <p:spPr>
            <a:xfrm>
              <a:off x="6304083" y="3745641"/>
              <a:ext cx="1166193" cy="801873"/>
            </a:xfrm>
            <a:prstGeom prst="roundRect">
              <a:avLst/>
            </a:prstGeom>
            <a:ln w="28575">
              <a:noFill/>
              <a:prstDash val="dash"/>
            </a:ln>
          </p:spPr>
        </p:pic>
        <p:pic>
          <p:nvPicPr>
            <p:cNvPr id="18" name="Bùi Liễu">
              <a:extLst>
                <a:ext uri="{FF2B5EF4-FFF2-40B4-BE49-F238E27FC236}">
                  <a16:creationId xmlns:a16="http://schemas.microsoft.com/office/drawing/2014/main" id="{ABD70F77-A9FC-4535-84E9-3DB2EE019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6" r="1576"/>
            <a:stretch/>
          </p:blipFill>
          <p:spPr>
            <a:xfrm>
              <a:off x="1953061" y="3760136"/>
              <a:ext cx="1166193" cy="801327"/>
            </a:xfrm>
            <a:prstGeom prst="roundRect">
              <a:avLst/>
            </a:prstGeom>
            <a:ln w="28575">
              <a:noFill/>
              <a:prstDash val="dash"/>
            </a:ln>
          </p:spPr>
        </p:pic>
      </p:grpSp>
    </p:spTree>
    <p:extLst>
      <p:ext uri="{BB962C8B-B14F-4D97-AF65-F5344CB8AC3E}">
        <p14:creationId xmlns:p14="http://schemas.microsoft.com/office/powerpoint/2010/main" val="22998400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3057525" y="467232"/>
            <a:ext cx="3028949" cy="7463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6600"/>
                </a:solidFill>
                <a:latin typeface="Berlin Sans FB" pitchFamily="34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8" name="Bùi Liễu">
            <a:extLst>
              <a:ext uri="{FF2B5EF4-FFF2-40B4-BE49-F238E27FC236}">
                <a16:creationId xmlns:a16="http://schemas.microsoft.com/office/drawing/2014/main" id="{5347D4C7-3CEF-481E-A8B5-FE1018DEFB54}"/>
              </a:ext>
            </a:extLst>
          </p:cNvPr>
          <p:cNvGrpSpPr/>
          <p:nvPr/>
        </p:nvGrpSpPr>
        <p:grpSpPr>
          <a:xfrm>
            <a:off x="2340096" y="1504950"/>
            <a:ext cx="4975104" cy="677552"/>
            <a:chOff x="1843134" y="624631"/>
            <a:chExt cx="4463806" cy="677552"/>
          </a:xfrm>
        </p:grpSpPr>
        <p:sp>
          <p:nvSpPr>
            <p:cNvPr id="34" name="Bùi Liễu">
              <a:extLst>
                <a:ext uri="{FF2B5EF4-FFF2-40B4-BE49-F238E27FC236}">
                  <a16:creationId xmlns:a16="http://schemas.microsoft.com/office/drawing/2014/main" id="{25BEF17A-43A0-4DAA-9CB9-60C40379FFCC}"/>
                </a:ext>
              </a:extLst>
            </p:cNvPr>
            <p:cNvSpPr txBox="1">
              <a:spLocks/>
            </p:cNvSpPr>
            <p:nvPr/>
          </p:nvSpPr>
          <p:spPr>
            <a:xfrm>
              <a:off x="2506785" y="624631"/>
              <a:ext cx="3800155" cy="577800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Look, listen and repeat.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531E0DF-EC04-45BF-846D-A0AD31739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43134" y="630118"/>
              <a:ext cx="707438" cy="672065"/>
            </a:xfrm>
            <a:prstGeom prst="rect">
              <a:avLst/>
            </a:prstGeom>
          </p:spPr>
        </p:pic>
      </p:grpSp>
      <p:grpSp>
        <p:nvGrpSpPr>
          <p:cNvPr id="9" name="Bùi Liễu">
            <a:extLst>
              <a:ext uri="{FF2B5EF4-FFF2-40B4-BE49-F238E27FC236}">
                <a16:creationId xmlns:a16="http://schemas.microsoft.com/office/drawing/2014/main" id="{83FEB678-9C7B-4E09-8F1B-75CAF0CC2DBA}"/>
              </a:ext>
            </a:extLst>
          </p:cNvPr>
          <p:cNvGrpSpPr/>
          <p:nvPr/>
        </p:nvGrpSpPr>
        <p:grpSpPr>
          <a:xfrm>
            <a:off x="2546069" y="2369617"/>
            <a:ext cx="4515972" cy="684857"/>
            <a:chOff x="2270231" y="1262031"/>
            <a:chExt cx="4051860" cy="684857"/>
          </a:xfrm>
        </p:grpSpPr>
        <p:sp>
          <p:nvSpPr>
            <p:cNvPr id="37" name="Bùi Liễu">
              <a:extLst>
                <a:ext uri="{FF2B5EF4-FFF2-40B4-BE49-F238E27FC236}">
                  <a16:creationId xmlns:a16="http://schemas.microsoft.com/office/drawing/2014/main" id="{5F7DC691-27C2-4035-858A-A70A379BEA4B}"/>
                </a:ext>
              </a:extLst>
            </p:cNvPr>
            <p:cNvSpPr txBox="1">
              <a:spLocks/>
            </p:cNvSpPr>
            <p:nvPr/>
          </p:nvSpPr>
          <p:spPr>
            <a:xfrm>
              <a:off x="2920105" y="1262031"/>
              <a:ext cx="3401986" cy="577800"/>
            </a:xfrm>
            <a:prstGeom prst="rect">
              <a:avLst/>
            </a:prstGeom>
            <a:ln>
              <a:noFill/>
            </a:ln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Listen, point and say.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8F95591-F010-4D7A-A19A-4F1FE4941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70231" y="1274823"/>
              <a:ext cx="706476" cy="672065"/>
            </a:xfrm>
            <a:prstGeom prst="rect">
              <a:avLst/>
            </a:prstGeom>
          </p:spPr>
        </p:pic>
      </p:grpSp>
      <p:grpSp>
        <p:nvGrpSpPr>
          <p:cNvPr id="10" name="Bùi Liễu">
            <a:extLst>
              <a:ext uri="{FF2B5EF4-FFF2-40B4-BE49-F238E27FC236}">
                <a16:creationId xmlns:a16="http://schemas.microsoft.com/office/drawing/2014/main" id="{7B6F7B15-B4AB-4122-992D-E73075E58D35}"/>
              </a:ext>
            </a:extLst>
          </p:cNvPr>
          <p:cNvGrpSpPr/>
          <p:nvPr/>
        </p:nvGrpSpPr>
        <p:grpSpPr>
          <a:xfrm>
            <a:off x="2819400" y="3354133"/>
            <a:ext cx="2829834" cy="677182"/>
            <a:chOff x="2718793" y="2059240"/>
            <a:chExt cx="2539008" cy="677182"/>
          </a:xfrm>
        </p:grpSpPr>
        <p:sp>
          <p:nvSpPr>
            <p:cNvPr id="46" name="Bùi Liễu">
              <a:extLst>
                <a:ext uri="{FF2B5EF4-FFF2-40B4-BE49-F238E27FC236}">
                  <a16:creationId xmlns:a16="http://schemas.microsoft.com/office/drawing/2014/main" id="{CA3562B4-1041-447F-BF02-1D7146442D40}"/>
                </a:ext>
              </a:extLst>
            </p:cNvPr>
            <p:cNvSpPr txBox="1">
              <a:spLocks/>
            </p:cNvSpPr>
            <p:nvPr/>
          </p:nvSpPr>
          <p:spPr>
            <a:xfrm>
              <a:off x="3362647" y="2087768"/>
              <a:ext cx="1895154" cy="547249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Let’s talk. 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AC6929E-FC36-412B-B901-DBD3995BF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18793" y="2059240"/>
              <a:ext cx="708317" cy="6771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29248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Bùi Liễu Powerpoint">
            <a:extLst>
              <a:ext uri="{FF2B5EF4-FFF2-40B4-BE49-F238E27FC236}">
                <a16:creationId xmlns:a16="http://schemas.microsoft.com/office/drawing/2014/main" id="{3BCD250F-5E1A-4211-9801-80E40ED2B685}"/>
              </a:ext>
            </a:extLst>
          </p:cNvPr>
          <p:cNvGrpSpPr/>
          <p:nvPr/>
        </p:nvGrpSpPr>
        <p:grpSpPr>
          <a:xfrm>
            <a:off x="332188" y="937052"/>
            <a:ext cx="8428545" cy="3041868"/>
            <a:chOff x="329710" y="1007397"/>
            <a:chExt cx="8428545" cy="304186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47D0B2B-A17F-4278-8CFA-FD90152B1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" r="335"/>
            <a:stretch/>
          </p:blipFill>
          <p:spPr>
            <a:xfrm>
              <a:off x="4596232" y="1420208"/>
              <a:ext cx="4162023" cy="2438190"/>
            </a:xfrm>
            <a:prstGeom prst="roundRect">
              <a:avLst>
                <a:gd name="adj" fmla="val 12968"/>
              </a:avLst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9A1E68F-9EDB-44FA-9FE8-EB7DF40BEDEE}"/>
                </a:ext>
              </a:extLst>
            </p:cNvPr>
            <p:cNvGrpSpPr/>
            <p:nvPr/>
          </p:nvGrpSpPr>
          <p:grpSpPr>
            <a:xfrm>
              <a:off x="443517" y="1007397"/>
              <a:ext cx="4094624" cy="3041868"/>
              <a:chOff x="355911" y="689389"/>
              <a:chExt cx="4081467" cy="3041868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CDE537BE-30CA-4CC5-8FF6-A48D8F6F51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3" r="1612"/>
              <a:stretch/>
            </p:blipFill>
            <p:spPr>
              <a:xfrm>
                <a:off x="355911" y="1112502"/>
                <a:ext cx="4055308" cy="2461978"/>
              </a:xfrm>
              <a:prstGeom prst="roundRect">
                <a:avLst>
                  <a:gd name="adj" fmla="val 12722"/>
                </a:avLst>
              </a:prstGeom>
            </p:spPr>
          </p:pic>
          <p:sp>
            <p:nvSpPr>
              <p:cNvPr id="29" name="Bùi Liễu 0968142780">
                <a:extLst>
                  <a:ext uri="{FF2B5EF4-FFF2-40B4-BE49-F238E27FC236}">
                    <a16:creationId xmlns:a16="http://schemas.microsoft.com/office/drawing/2014/main" id="{9DFBA1E7-3ED8-490F-8FD6-A457DB9948EA}"/>
                  </a:ext>
                </a:extLst>
              </p:cNvPr>
              <p:cNvSpPr/>
              <p:nvPr/>
            </p:nvSpPr>
            <p:spPr>
              <a:xfrm>
                <a:off x="521673" y="689389"/>
                <a:ext cx="3915705" cy="652564"/>
              </a:xfrm>
              <a:prstGeom prst="roundRect">
                <a:avLst/>
              </a:prstGeom>
              <a:solidFill>
                <a:srgbClr val="FD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Bùi Liễu 0968142780">
                <a:extLst>
                  <a:ext uri="{FF2B5EF4-FFF2-40B4-BE49-F238E27FC236}">
                    <a16:creationId xmlns:a16="http://schemas.microsoft.com/office/drawing/2014/main" id="{33E3538A-4FCB-4B1D-9439-E9BB1D88E22E}"/>
                  </a:ext>
                </a:extLst>
              </p:cNvPr>
              <p:cNvSpPr/>
              <p:nvPr/>
            </p:nvSpPr>
            <p:spPr>
              <a:xfrm>
                <a:off x="739862" y="3331398"/>
                <a:ext cx="1815860" cy="399859"/>
              </a:xfrm>
              <a:prstGeom prst="roundRect">
                <a:avLst/>
              </a:prstGeom>
              <a:solidFill>
                <a:srgbClr val="FD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Bùi Liễu 0968142780">
                <a:extLst>
                  <a:ext uri="{FF2B5EF4-FFF2-40B4-BE49-F238E27FC236}">
                    <a16:creationId xmlns:a16="http://schemas.microsoft.com/office/drawing/2014/main" id="{5F922354-9C33-41C5-ACD4-996413ACDBFB}"/>
                  </a:ext>
                </a:extLst>
              </p:cNvPr>
              <p:cNvSpPr/>
              <p:nvPr/>
            </p:nvSpPr>
            <p:spPr>
              <a:xfrm>
                <a:off x="2097038" y="1367824"/>
                <a:ext cx="2179790" cy="633981"/>
              </a:xfrm>
              <a:prstGeom prst="roundRect">
                <a:avLst/>
              </a:prstGeom>
              <a:solidFill>
                <a:srgbClr val="FD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30D4F1A-8811-4F68-9897-D1EC5E9A8E96}"/>
                </a:ext>
              </a:extLst>
            </p:cNvPr>
            <p:cNvSpPr/>
            <p:nvPr/>
          </p:nvSpPr>
          <p:spPr>
            <a:xfrm>
              <a:off x="329710" y="1482253"/>
              <a:ext cx="306454" cy="2795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38" name="Bùi Liễu Powerpoint">
              <a:extLst>
                <a:ext uri="{FF2B5EF4-FFF2-40B4-BE49-F238E27FC236}">
                  <a16:creationId xmlns:a16="http://schemas.microsoft.com/office/drawing/2014/main" id="{FC2FF892-DF5E-4500-9EA9-F546190F4E58}"/>
                </a:ext>
              </a:extLst>
            </p:cNvPr>
            <p:cNvSpPr/>
            <p:nvPr/>
          </p:nvSpPr>
          <p:spPr>
            <a:xfrm>
              <a:off x="4564385" y="1358151"/>
              <a:ext cx="306454" cy="2795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Bùi Liễu 0968142780">
              <a:extLst>
                <a:ext uri="{FF2B5EF4-FFF2-40B4-BE49-F238E27FC236}">
                  <a16:creationId xmlns:a16="http://schemas.microsoft.com/office/drawing/2014/main" id="{5802D0AE-1E42-4DCB-8C35-4BE94F99C197}"/>
                </a:ext>
              </a:extLst>
            </p:cNvPr>
            <p:cNvSpPr/>
            <p:nvPr/>
          </p:nvSpPr>
          <p:spPr>
            <a:xfrm>
              <a:off x="6550722" y="3531932"/>
              <a:ext cx="1868972" cy="445107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26" name="Bùi Liễu 0968142780">
              <a:extLst>
                <a:ext uri="{FF2B5EF4-FFF2-40B4-BE49-F238E27FC236}">
                  <a16:creationId xmlns:a16="http://schemas.microsoft.com/office/drawing/2014/main" id="{4B9D1227-EE30-4BD8-9DAA-6329CEADA024}"/>
                </a:ext>
              </a:extLst>
            </p:cNvPr>
            <p:cNvSpPr/>
            <p:nvPr/>
          </p:nvSpPr>
          <p:spPr>
            <a:xfrm>
              <a:off x="4875155" y="1744991"/>
              <a:ext cx="2197878" cy="425822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Bùi Liễu Powerpoint"/>
          <p:cNvSpPr txBox="1">
            <a:spLocks/>
          </p:cNvSpPr>
          <p:nvPr/>
        </p:nvSpPr>
        <p:spPr>
          <a:xfrm>
            <a:off x="332188" y="177942"/>
            <a:ext cx="5001812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33" name="Bùi Liễu 0968142780">
            <a:extLst>
              <a:ext uri="{FF2B5EF4-FFF2-40B4-BE49-F238E27FC236}">
                <a16:creationId xmlns:a16="http://schemas.microsoft.com/office/drawing/2014/main" id="{0637D138-16C9-4CA0-89D7-F16B5B1CEA32}"/>
              </a:ext>
            </a:extLst>
          </p:cNvPr>
          <p:cNvSpPr/>
          <p:nvPr/>
        </p:nvSpPr>
        <p:spPr>
          <a:xfrm>
            <a:off x="546854" y="895350"/>
            <a:ext cx="4111687" cy="398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altLang="zh-C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There’s</a:t>
            </a:r>
            <a:r>
              <a:rPr lang="vi-VN" altLang="zh-C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new pupil in our class. </a:t>
            </a:r>
            <a:endParaRPr lang="vi-VN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Bùi Liễu 0968142780">
            <a:extLst>
              <a:ext uri="{FF2B5EF4-FFF2-40B4-BE49-F238E27FC236}">
                <a16:creationId xmlns:a16="http://schemas.microsoft.com/office/drawing/2014/main" id="{6E0297E5-6000-436D-86FF-51152FDDDB85}"/>
              </a:ext>
            </a:extLst>
          </p:cNvPr>
          <p:cNvSpPr/>
          <p:nvPr/>
        </p:nvSpPr>
        <p:spPr>
          <a:xfrm>
            <a:off x="822184" y="3468455"/>
            <a:ext cx="2186817" cy="621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She’s British.</a:t>
            </a:r>
          </a:p>
        </p:txBody>
      </p:sp>
      <p:sp>
        <p:nvSpPr>
          <p:cNvPr id="35" name="Bùi Liễu 0968142780">
            <a:extLst>
              <a:ext uri="{FF2B5EF4-FFF2-40B4-BE49-F238E27FC236}">
                <a16:creationId xmlns:a16="http://schemas.microsoft.com/office/drawing/2014/main" id="{4F4DF5DC-F8E5-41C3-AF88-307761AC484E}"/>
              </a:ext>
            </a:extLst>
          </p:cNvPr>
          <p:cNvSpPr/>
          <p:nvPr/>
        </p:nvSpPr>
        <p:spPr>
          <a:xfrm>
            <a:off x="2216989" y="1646529"/>
            <a:ext cx="2349873" cy="583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 nationality is she?</a:t>
            </a:r>
            <a:endParaRPr lang="vi-VN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BF659DAB-2F26-4E5B-9CDE-4D9AE803F13A}"/>
              </a:ext>
            </a:extLst>
          </p:cNvPr>
          <p:cNvSpPr/>
          <p:nvPr/>
        </p:nvSpPr>
        <p:spPr>
          <a:xfrm>
            <a:off x="4878192" y="1606809"/>
            <a:ext cx="2358209" cy="490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What’s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she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like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Bùi Liễu Powerpoint">
            <a:extLst>
              <a:ext uri="{FF2B5EF4-FFF2-40B4-BE49-F238E27FC236}">
                <a16:creationId xmlns:a16="http://schemas.microsoft.com/office/drawing/2014/main" id="{5A8F27C5-2F02-47F7-9DAD-C60AEB02BBA4}"/>
              </a:ext>
            </a:extLst>
          </p:cNvPr>
          <p:cNvSpPr/>
          <p:nvPr/>
        </p:nvSpPr>
        <p:spPr>
          <a:xfrm>
            <a:off x="4932292" y="726766"/>
            <a:ext cx="4754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speaker 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sentences to </a:t>
            </a:r>
            <a:r>
              <a:rPr 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Bùi Liễu 0968142780">
            <a:extLst>
              <a:ext uri="{FF2B5EF4-FFF2-40B4-BE49-F238E27FC236}">
                <a16:creationId xmlns:a16="http://schemas.microsoft.com/office/drawing/2014/main" id="{4FDB354A-9BEA-46B7-A812-F2146346AAD7}"/>
              </a:ext>
            </a:extLst>
          </p:cNvPr>
          <p:cNvSpPr/>
          <p:nvPr/>
        </p:nvSpPr>
        <p:spPr>
          <a:xfrm>
            <a:off x="6553200" y="3452368"/>
            <a:ext cx="2448145" cy="4879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She’s friendly.</a:t>
            </a:r>
            <a:endParaRPr lang="vi-VN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Track 29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6AA14176-8560-8FD7-8836-ED1F5113AB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3777.2335"/>
                    <p14:bmk name="Bookmark 2" time="17417.2335"/>
                    <p14:bmk name="Bookmark 3" time="19859.7726"/>
                    <p14:bmk name="Bookmark 4" time="23099.7726"/>
                    <p14:bmk name="Bookmark 5" time="28389.7726"/>
                    <p14:bmk name="Bookmark 6" time="30709.7726"/>
                  </p14:bmkLst>
                </p14:media>
              </p:ext>
            </p:ext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7714" y="329281"/>
            <a:ext cx="381000" cy="304800"/>
          </a:xfrm>
          <a:prstGeom prst="rect">
            <a:avLst/>
          </a:prstGeom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4A77E3FF-AAB9-DA76-05E2-4308C69F0C2A}"/>
              </a:ext>
            </a:extLst>
          </p:cNvPr>
          <p:cNvSpPr/>
          <p:nvPr/>
        </p:nvSpPr>
        <p:spPr>
          <a:xfrm>
            <a:off x="649814" y="1230698"/>
            <a:ext cx="2328488" cy="4063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Her name’s Lily.</a:t>
            </a:r>
            <a:endParaRPr lang="vi-VN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Track 29.1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6D415107-31E7-513D-ECF3-F8A9631236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83" end="2600.349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188888" y="266037"/>
            <a:ext cx="487363" cy="487363"/>
          </a:xfrm>
          <a:prstGeom prst="rect">
            <a:avLst/>
          </a:prstGeom>
        </p:spPr>
      </p:pic>
      <p:pic>
        <p:nvPicPr>
          <p:cNvPr id="11" name="Track 29.2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A69D999D-0F79-EE20-909C-13EA6C1F425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185140" y="1331893"/>
            <a:ext cx="487363" cy="487363"/>
          </a:xfrm>
          <a:prstGeom prst="rect">
            <a:avLst/>
          </a:prstGeom>
        </p:spPr>
      </p:pic>
      <p:pic>
        <p:nvPicPr>
          <p:cNvPr id="12" name="Track 29.3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36785DB7-D4F6-D269-06EB-86DF16389FF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199048" y="1947295"/>
            <a:ext cx="487363" cy="487363"/>
          </a:xfrm>
          <a:prstGeom prst="rect">
            <a:avLst/>
          </a:prstGeom>
        </p:spPr>
      </p:pic>
      <p:pic>
        <p:nvPicPr>
          <p:cNvPr id="13" name="Track 29.4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E37497F2-8D1B-9CE3-2F91-1366491E2D4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199048" y="2550202"/>
            <a:ext cx="487363" cy="487363"/>
          </a:xfrm>
          <a:prstGeom prst="rect">
            <a:avLst/>
          </a:prstGeom>
        </p:spPr>
      </p:pic>
      <p:pic>
        <p:nvPicPr>
          <p:cNvPr id="14" name="Track 29.5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7AD23FB8-467D-0DE8-B84D-5AB112868A2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199049" y="3090348"/>
            <a:ext cx="487363" cy="487363"/>
          </a:xfrm>
          <a:prstGeom prst="rect">
            <a:avLst/>
          </a:prstGeom>
        </p:spPr>
      </p:pic>
      <p:pic>
        <p:nvPicPr>
          <p:cNvPr id="15" name="Track 29.1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E5016D1C-E31F-9DC3-1CB6-24DD0017DB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780" end="188.349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199048" y="806183"/>
            <a:ext cx="487363" cy="487363"/>
          </a:xfrm>
          <a:prstGeom prst="rect">
            <a:avLst/>
          </a:prstGeom>
        </p:spPr>
      </p:pic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C2F25922-C07D-42CD-18F7-4ADD54981824}"/>
              </a:ext>
            </a:extLst>
          </p:cNvPr>
          <p:cNvSpPr/>
          <p:nvPr/>
        </p:nvSpPr>
        <p:spPr>
          <a:xfrm>
            <a:off x="2688647" y="4024475"/>
            <a:ext cx="3791188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Nam and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9BB334D6-2902-49B9-CA63-DCE8C9F7F7FC}"/>
              </a:ext>
            </a:extLst>
          </p:cNvPr>
          <p:cNvSpPr/>
          <p:nvPr/>
        </p:nvSpPr>
        <p:spPr>
          <a:xfrm>
            <a:off x="3551201" y="4043959"/>
            <a:ext cx="2362517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CC8646FF-691F-1896-4CFE-8E7457C3B831}"/>
              </a:ext>
            </a:extLst>
          </p:cNvPr>
          <p:cNvSpPr/>
          <p:nvPr/>
        </p:nvSpPr>
        <p:spPr>
          <a:xfrm>
            <a:off x="3502905" y="4004034"/>
            <a:ext cx="2664663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8E780529-3CCD-CD8F-D6C0-E81CE326A396}"/>
              </a:ext>
            </a:extLst>
          </p:cNvPr>
          <p:cNvSpPr/>
          <p:nvPr/>
        </p:nvSpPr>
        <p:spPr>
          <a:xfrm>
            <a:off x="3165747" y="4043959"/>
            <a:ext cx="3256279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on a road.</a:t>
            </a:r>
          </a:p>
        </p:txBody>
      </p:sp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DD473E67-DE94-F3EE-3296-7FDA04A80E52}"/>
              </a:ext>
            </a:extLst>
          </p:cNvPr>
          <p:cNvSpPr/>
          <p:nvPr/>
        </p:nvSpPr>
        <p:spPr>
          <a:xfrm>
            <a:off x="2558707" y="4080993"/>
            <a:ext cx="4470358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talking about?</a:t>
            </a: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50CEEF65-F50C-A587-E35C-5092857D6A2F}"/>
              </a:ext>
            </a:extLst>
          </p:cNvPr>
          <p:cNvSpPr/>
          <p:nvPr/>
        </p:nvSpPr>
        <p:spPr>
          <a:xfrm>
            <a:off x="2397255" y="4014560"/>
            <a:ext cx="4759590" cy="774274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talking about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LiLy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a new friend in their class.</a:t>
            </a:r>
          </a:p>
        </p:txBody>
      </p:sp>
    </p:spTree>
    <p:extLst>
      <p:ext uri="{BB962C8B-B14F-4D97-AF65-F5344CB8AC3E}">
        <p14:creationId xmlns:p14="http://schemas.microsoft.com/office/powerpoint/2010/main" val="3158331775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2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3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5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5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6" presetClass="emph" presetSubtype="0" fill="hold" grpId="1" nodeType="withEffect">
                                      <p:stCondLst>
                                        <p:cond delay="3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6" dur="1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7" dur="1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8" dur="1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6" presetClass="emph" presetSubtype="0" fill="hold" grpId="1" nodeType="withEffect">
                                      <p:stCondLst>
                                        <p:cond delay="3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0" dur="1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1" dur="1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2" dur="1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6" presetClass="emph" presetSubtype="0" fill="hold" grpId="1" nodeType="withEffect">
                                      <p:stCondLst>
                                        <p:cond delay="3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4" dur="1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5" dur="1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6" dur="1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6" presetClass="emph" presetSubtype="0" fill="hold" grpId="1" nodeType="withEffect">
                                      <p:stCondLst>
                                        <p:cond delay="3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8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9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0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6" presetClass="emph" presetSubtype="0" fill="hold" grpId="1" nodeType="withEffect">
                                      <p:stCondLst>
                                        <p:cond delay="3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2" dur="1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3" dur="1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4" dur="1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6" presetClass="emph" presetSubtype="0" fill="hold" grpId="1" nodeType="withEffect">
                                      <p:stCondLst>
                                        <p:cond delay="3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6" dur="1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7" dur="1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8" dur="1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6"/>
                      </p:tgtEl>
                    </p:cond>
                  </p:nextCondLst>
                </p:seq>
                <p:seq concurrent="1" nextAc="seek">
                  <p:cTn id="109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0" fill="hold">
                          <p:stCondLst>
                            <p:cond delay="0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16" presetClass="emph" presetSubtype="0" fill="hold" grpId="3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4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5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3313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4120"/>
                                </p:stCondLst>
                                <p:childTnLst>
                                  <p:par>
                                    <p:cTn id="119" presetID="16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0" dur="1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1" dur="1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2" dur="1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123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4" fill="hold">
                          <p:stCondLst>
                            <p:cond delay="0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16" presetClass="emph" presetSubtype="0" fill="hold" grpId="3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1" dur="2128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2810"/>
                                </p:stCondLst>
                                <p:childTnLst>
                                  <p:par>
                                    <p:cTn id="133" presetID="16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34" dur="1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5" dur="1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6" dur="1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6" presetClass="emph" presetSubtype="0" fill="hold" grpId="3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5" dur="2757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6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147" presetID="16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8" dur="1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9" dur="1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0" dur="1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1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2" fill="hold">
                          <p:stCondLst>
                            <p:cond delay="0"/>
                          </p:stCondLst>
                          <p:childTnLst>
                            <p:par>
                              <p:cTn id="1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4" presetID="16" presetClass="emph" presetSubtype="0" fill="hold" grpId="3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55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9" dur="2175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0" fill="hold">
                                <p:stCondLst>
                                  <p:cond delay="2450"/>
                                </p:stCondLst>
                                <p:childTnLst>
                                  <p:par>
                                    <p:cTn id="161" presetID="16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62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3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4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16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6" fill="hold">
                          <p:stCondLst>
                            <p:cond delay="0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16" presetClass="emph" presetSubtype="0" fill="hold" grpId="3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6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3" dur="1838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1975"/>
                                </p:stCondLst>
                                <p:childTnLst>
                                  <p:par>
                                    <p:cTn id="175" presetID="16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76" dur="1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7" dur="1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8" dur="1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179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0" fill="hold">
                          <p:stCondLst>
                            <p:cond delay="0"/>
                          </p:stCondLst>
                          <p:childTnLst>
                            <p:par>
                              <p:cTn id="1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2" presetID="16" presetClass="emph" presetSubtype="0" fill="hold" grpId="3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7" dur="214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8" fill="hold">
                                <p:stCondLst>
                                  <p:cond delay="2810"/>
                                </p:stCondLst>
                                <p:childTnLst>
                                  <p:par>
                                    <p:cTn id="189" presetID="16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0" dur="1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1" dur="1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2" dur="1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100000">
                    <p:cTn id="1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100000">
                    <p:cTn id="1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100000">
                    <p:cTn id="1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audio>
                  <p:cMediaNode vol="100000">
                    <p:cTn id="19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100000">
                    <p:cTn id="1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100000">
                    <p:cTn id="1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  <p:bldLst>
          <p:bldP spid="33" grpId="0"/>
          <p:bldP spid="33" grpId="1"/>
          <p:bldP spid="33" grpId="2"/>
          <p:bldP spid="33" grpId="3"/>
          <p:bldP spid="34" grpId="0"/>
          <p:bldP spid="34" grpId="1"/>
          <p:bldP spid="34" grpId="2"/>
          <p:bldP spid="34" grpId="3"/>
          <p:bldP spid="35" grpId="0"/>
          <p:bldP spid="35" grpId="1"/>
          <p:bldP spid="35" grpId="2"/>
          <p:bldP spid="35" grpId="3"/>
          <p:bldP spid="19" grpId="0"/>
          <p:bldP spid="19" grpId="1"/>
          <p:bldP spid="19" grpId="2"/>
          <p:bldP spid="19" grpId="3"/>
          <p:bldP spid="25" grpId="0"/>
          <p:bldP spid="25" grpId="1"/>
          <p:bldP spid="25" grpId="2"/>
          <p:bldP spid="25" grpId="3"/>
          <p:bldP spid="9" grpId="0"/>
          <p:bldP spid="9" grpId="1"/>
          <p:bldP spid="9" grpId="2"/>
          <p:bldP spid="9" grpId="3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6" grpId="0" animBg="1"/>
          <p:bldP spid="16" grpId="1" animBg="1"/>
          <p:bldP spid="17" grpId="0" animBg="1"/>
          <p:bldP spid="1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109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0" fill="hold">
                          <p:stCondLst>
                            <p:cond delay="0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16" presetClass="emph" presetSubtype="0" fill="hold" grpId="3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4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5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3313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4120"/>
                                </p:stCondLst>
                                <p:childTnLst>
                                  <p:par>
                                    <p:cTn id="119" presetID="16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0" dur="1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1" dur="1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2" dur="1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123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4" fill="hold">
                          <p:stCondLst>
                            <p:cond delay="0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16" presetClass="emph" presetSubtype="0" fill="hold" grpId="3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1" dur="2128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2810"/>
                                </p:stCondLst>
                                <p:childTnLst>
                                  <p:par>
                                    <p:cTn id="133" presetID="16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34" dur="1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5" dur="1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6" dur="1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6" presetClass="emph" presetSubtype="0" fill="hold" grpId="3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5" dur="2757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6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147" presetID="16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8" dur="1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9" dur="1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0" dur="1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1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2" fill="hold">
                          <p:stCondLst>
                            <p:cond delay="0"/>
                          </p:stCondLst>
                          <p:childTnLst>
                            <p:par>
                              <p:cTn id="1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4" presetID="16" presetClass="emph" presetSubtype="0" fill="hold" grpId="3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55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9" dur="2175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0" fill="hold">
                                <p:stCondLst>
                                  <p:cond delay="2450"/>
                                </p:stCondLst>
                                <p:childTnLst>
                                  <p:par>
                                    <p:cTn id="161" presetID="16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62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3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4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16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6" fill="hold">
                          <p:stCondLst>
                            <p:cond delay="0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16" presetClass="emph" presetSubtype="0" fill="hold" grpId="3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6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3" dur="1838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1975"/>
                                </p:stCondLst>
                                <p:childTnLst>
                                  <p:par>
                                    <p:cTn id="175" presetID="16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76" dur="1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7" dur="1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8" dur="1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179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0" fill="hold">
                          <p:stCondLst>
                            <p:cond delay="0"/>
                          </p:stCondLst>
                          <p:childTnLst>
                            <p:par>
                              <p:cTn id="1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2" presetID="16" presetClass="emph" presetSubtype="0" fill="hold" grpId="3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7" dur="214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8" fill="hold">
                                <p:stCondLst>
                                  <p:cond delay="2810"/>
                                </p:stCondLst>
                                <p:childTnLst>
                                  <p:par>
                                    <p:cTn id="189" presetID="16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0" dur="1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1" dur="1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2" dur="1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100000">
                    <p:cTn id="1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100000">
                    <p:cTn id="1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100000">
                    <p:cTn id="1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audio>
                  <p:cMediaNode vol="100000">
                    <p:cTn id="19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100000">
                    <p:cTn id="1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100000">
                    <p:cTn id="1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  <p:bldLst>
          <p:bldP spid="33" grpId="2"/>
          <p:bldP spid="33" grpId="3"/>
          <p:bldP spid="34" grpId="2"/>
          <p:bldP spid="34" grpId="3"/>
          <p:bldP spid="35" grpId="2"/>
          <p:bldP spid="35" grpId="3"/>
          <p:bldP spid="19" grpId="2"/>
          <p:bldP spid="19" grpId="3"/>
          <p:bldP spid="25" grpId="2"/>
          <p:bldP spid="25" grpId="3"/>
          <p:bldP spid="9" grpId="2"/>
          <p:bldP spid="9" grpId="3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6" grpId="0" animBg="1"/>
          <p:bldP spid="16" grpId="1" animBg="1"/>
          <p:bldP spid="17" grpId="0" animBg="1"/>
          <p:bldP spid="17" grpId="1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655F6CA8-9D02-4B5B-A119-F891E0029DFB}"/>
              </a:ext>
            </a:extLst>
          </p:cNvPr>
          <p:cNvSpPr txBox="1"/>
          <p:nvPr/>
        </p:nvSpPr>
        <p:spPr>
          <a:xfrm>
            <a:off x="762000" y="1733550"/>
            <a:ext cx="769620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66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0761147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5243158" y="2398634"/>
            <a:ext cx="2593666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help.fəl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acebook: Bùi Liễu"/>
          <p:cNvSpPr/>
          <p:nvPr/>
        </p:nvSpPr>
        <p:spPr>
          <a:xfrm>
            <a:off x="4545767" y="1498388"/>
            <a:ext cx="3988447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helpful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4469391" y="3018034"/>
            <a:ext cx="4141198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, hay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" b="1695"/>
          <a:stretch/>
        </p:blipFill>
        <p:spPr>
          <a:xfrm>
            <a:off x="609786" y="1474272"/>
            <a:ext cx="3506000" cy="2258106"/>
          </a:xfrm>
          <a:prstGeom prst="roundRect">
            <a:avLst/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13606693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elpful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elpful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5105400" y="2398634"/>
            <a:ext cx="2593666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frend.lɪ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acebook: Bùi Liễu"/>
          <p:cNvSpPr/>
          <p:nvPr/>
        </p:nvSpPr>
        <p:spPr>
          <a:xfrm>
            <a:off x="4469750" y="1505541"/>
            <a:ext cx="3988447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friendly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433698" y="3021882"/>
            <a:ext cx="1937069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thân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" b="1608"/>
          <a:stretch/>
        </p:blipFill>
        <p:spPr>
          <a:xfrm>
            <a:off x="685803" y="1505541"/>
            <a:ext cx="3506000" cy="2258106"/>
          </a:xfrm>
          <a:prstGeom prst="roundRect">
            <a:avLst/>
          </a:prstGeom>
          <a:ln w="12700">
            <a:noFill/>
            <a:prstDash val="dashDot"/>
          </a:ln>
        </p:spPr>
      </p:pic>
      <p:sp>
        <p:nvSpPr>
          <p:cNvPr id="8" name="Bùi Liễu  0968142780">
            <a:extLst>
              <a:ext uri="{FF2B5EF4-FFF2-40B4-BE49-F238E27FC236}">
                <a16:creationId xmlns:a16="http://schemas.microsoft.com/office/drawing/2014/main" id="{2E3B3AA2-11F7-4EDE-ADDA-576063DE2235}"/>
              </a:ext>
            </a:extLst>
          </p:cNvPr>
          <p:cNvSpPr txBox="1"/>
          <p:nvPr/>
        </p:nvSpPr>
        <p:spPr>
          <a:xfrm>
            <a:off x="457200" y="285750"/>
            <a:ext cx="1774781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9" name="Bùi Liễu">
            <a:extLst>
              <a:ext uri="{FF2B5EF4-FFF2-40B4-BE49-F238E27FC236}">
                <a16:creationId xmlns:a16="http://schemas.microsoft.com/office/drawing/2014/main" id="{6225935F-1B7E-418B-A222-C70CF1EF4CFD}"/>
              </a:ext>
            </a:extLst>
          </p:cNvPr>
          <p:cNvSpPr/>
          <p:nvPr/>
        </p:nvSpPr>
        <p:spPr>
          <a:xfrm>
            <a:off x="1219200" y="4842399"/>
            <a:ext cx="449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99187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riendl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riendl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5167140" y="2391058"/>
            <a:ext cx="2593666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æk.tɪv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acebook: Bùi Liễu"/>
          <p:cNvSpPr/>
          <p:nvPr/>
        </p:nvSpPr>
        <p:spPr>
          <a:xfrm>
            <a:off x="4469750" y="1533621"/>
            <a:ext cx="3988447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active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4225531" y="2990480"/>
            <a:ext cx="4532331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nhanh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nhẹn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, năng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" b="1673"/>
          <a:stretch/>
        </p:blipFill>
        <p:spPr>
          <a:xfrm>
            <a:off x="685803" y="1505541"/>
            <a:ext cx="3506000" cy="2258106"/>
          </a:xfrm>
          <a:prstGeom prst="roundRect">
            <a:avLst/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20684989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ctiv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ctiv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09800" y="895350"/>
            <a:ext cx="5125641" cy="2733675"/>
          </a:xfrm>
          <a:prstGeom prst="rect">
            <a:avLst/>
          </a:prstGeom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06F9ACF3-CAD4-4524-B309-82465B0C35AE}"/>
              </a:ext>
            </a:extLst>
          </p:cNvPr>
          <p:cNvSpPr txBox="1"/>
          <p:nvPr/>
        </p:nvSpPr>
        <p:spPr>
          <a:xfrm>
            <a:off x="2305050" y="2343150"/>
            <a:ext cx="46291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66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83497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5167141" y="2398634"/>
            <a:ext cx="2593666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klev.ər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acebook: Bùi Liễu"/>
          <p:cNvSpPr/>
          <p:nvPr/>
        </p:nvSpPr>
        <p:spPr>
          <a:xfrm>
            <a:off x="4469750" y="1533621"/>
            <a:ext cx="3988447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clever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4529629" y="3018034"/>
            <a:ext cx="3868688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thông minh, lanh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" b="1825"/>
          <a:stretch/>
        </p:blipFill>
        <p:spPr>
          <a:xfrm>
            <a:off x="685803" y="1505541"/>
            <a:ext cx="3506000" cy="2258106"/>
          </a:xfrm>
          <a:prstGeom prst="roundRect">
            <a:avLst/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13959220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ev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ev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">
            <a:extLst>
              <a:ext uri="{FF2B5EF4-FFF2-40B4-BE49-F238E27FC236}">
                <a16:creationId xmlns:a16="http://schemas.microsoft.com/office/drawing/2014/main" id="{340031ED-DE2F-4EB2-A615-44EE040A78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" r="1231"/>
          <a:stretch/>
        </p:blipFill>
        <p:spPr>
          <a:xfrm>
            <a:off x="4760392" y="2170523"/>
            <a:ext cx="1647841" cy="1129321"/>
          </a:xfrm>
          <a:prstGeom prst="roundRect">
            <a:avLst/>
          </a:prstGeom>
          <a:ln w="28575">
            <a:noFill/>
            <a:prstDash val="dash"/>
          </a:ln>
        </p:spPr>
      </p:pic>
      <p:pic>
        <p:nvPicPr>
          <p:cNvPr id="3" name="Bùi Liễu">
            <a:extLst>
              <a:ext uri="{FF2B5EF4-FFF2-40B4-BE49-F238E27FC236}">
                <a16:creationId xmlns:a16="http://schemas.microsoft.com/office/drawing/2014/main" id="{B38F54FC-23F7-4914-A9E1-7588E081B0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" r="3597"/>
          <a:stretch/>
        </p:blipFill>
        <p:spPr>
          <a:xfrm>
            <a:off x="2703055" y="2114550"/>
            <a:ext cx="1643531" cy="1180621"/>
          </a:xfrm>
          <a:prstGeom prst="roundRect">
            <a:avLst/>
          </a:prstGeom>
          <a:ln w="28575">
            <a:noFill/>
            <a:prstDash val="dash"/>
          </a:ln>
        </p:spPr>
      </p:pic>
      <p:pic>
        <p:nvPicPr>
          <p:cNvPr id="4" name="Bùi Liễu">
            <a:extLst>
              <a:ext uri="{FF2B5EF4-FFF2-40B4-BE49-F238E27FC236}">
                <a16:creationId xmlns:a16="http://schemas.microsoft.com/office/drawing/2014/main" id="{E37F3158-55FB-4549-8EDA-B12549AC31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" r="1544"/>
          <a:stretch/>
        </p:blipFill>
        <p:spPr>
          <a:xfrm>
            <a:off x="6955923" y="2170699"/>
            <a:ext cx="1643531" cy="1130090"/>
          </a:xfrm>
          <a:prstGeom prst="roundRect">
            <a:avLst/>
          </a:prstGeom>
          <a:ln w="28575">
            <a:noFill/>
            <a:prstDash val="dash"/>
          </a:ln>
        </p:spPr>
      </p:pic>
      <p:pic>
        <p:nvPicPr>
          <p:cNvPr id="5" name="Bùi Liễu">
            <a:extLst>
              <a:ext uri="{FF2B5EF4-FFF2-40B4-BE49-F238E27FC236}">
                <a16:creationId xmlns:a16="http://schemas.microsoft.com/office/drawing/2014/main" id="{ABD70F77-A9FC-4535-84E9-3DB2EE019A7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" r="1576"/>
          <a:stretch/>
        </p:blipFill>
        <p:spPr>
          <a:xfrm>
            <a:off x="542026" y="2165850"/>
            <a:ext cx="1643531" cy="1129321"/>
          </a:xfrm>
          <a:prstGeom prst="roundRect">
            <a:avLst/>
          </a:prstGeom>
          <a:ln w="28575">
            <a:noFill/>
            <a:prstDash val="dash"/>
          </a:ln>
        </p:spPr>
      </p:pic>
      <p:sp>
        <p:nvSpPr>
          <p:cNvPr id="6" name="Facebook: Bùi Liễu">
            <a:extLst>
              <a:ext uri="{FF2B5EF4-FFF2-40B4-BE49-F238E27FC236}">
                <a16:creationId xmlns:a16="http://schemas.microsoft.com/office/drawing/2014/main" id="{6B77C2C5-8ED1-45BA-A7FF-0B6806912901}"/>
              </a:ext>
            </a:extLst>
          </p:cNvPr>
          <p:cNvSpPr/>
          <p:nvPr/>
        </p:nvSpPr>
        <p:spPr>
          <a:xfrm>
            <a:off x="533400" y="3373882"/>
            <a:ext cx="1752698" cy="469842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vi-VN" altLang="zh-CN" sz="28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friendly</a:t>
            </a:r>
            <a:endParaRPr lang="en-US" altLang="zh-CN" sz="2800" b="1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7" name="Facebook: Bùi Liễu">
            <a:extLst>
              <a:ext uri="{FF2B5EF4-FFF2-40B4-BE49-F238E27FC236}">
                <a16:creationId xmlns:a16="http://schemas.microsoft.com/office/drawing/2014/main" id="{132179BF-8ED5-4F1A-907C-7683DAA8F0B2}"/>
              </a:ext>
            </a:extLst>
          </p:cNvPr>
          <p:cNvSpPr/>
          <p:nvPr/>
        </p:nvSpPr>
        <p:spPr>
          <a:xfrm>
            <a:off x="2684689" y="3391897"/>
            <a:ext cx="1851927" cy="469842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vi-VN" altLang="zh-CN" sz="28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helpful</a:t>
            </a:r>
            <a:endParaRPr lang="en-US" altLang="zh-CN" sz="2800" b="1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8" name="Facebook: Bùi Liễu">
            <a:extLst>
              <a:ext uri="{FF2B5EF4-FFF2-40B4-BE49-F238E27FC236}">
                <a16:creationId xmlns:a16="http://schemas.microsoft.com/office/drawing/2014/main" id="{D7ABED44-BEE8-483B-B316-C5EB5DC55717}"/>
              </a:ext>
            </a:extLst>
          </p:cNvPr>
          <p:cNvSpPr/>
          <p:nvPr/>
        </p:nvSpPr>
        <p:spPr>
          <a:xfrm>
            <a:off x="4879821" y="3391897"/>
            <a:ext cx="1851927" cy="469842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vi-VN" altLang="zh-CN" sz="28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clever</a:t>
            </a:r>
            <a:endParaRPr lang="en-US" altLang="zh-CN" sz="2800" b="1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Facebook: Bùi Liễu">
            <a:extLst>
              <a:ext uri="{FF2B5EF4-FFF2-40B4-BE49-F238E27FC236}">
                <a16:creationId xmlns:a16="http://schemas.microsoft.com/office/drawing/2014/main" id="{035067F8-FA47-482D-AACA-E3C152C436DE}"/>
              </a:ext>
            </a:extLst>
          </p:cNvPr>
          <p:cNvSpPr/>
          <p:nvPr/>
        </p:nvSpPr>
        <p:spPr>
          <a:xfrm>
            <a:off x="7130339" y="3377257"/>
            <a:ext cx="1670661" cy="469842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vi-VN" altLang="zh-CN" sz="28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active</a:t>
            </a:r>
            <a:endParaRPr lang="en-US" altLang="zh-CN" sz="2800" b="1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0" name="Bùi Liễu  0968142780">
            <a:extLst>
              <a:ext uri="{FF2B5EF4-FFF2-40B4-BE49-F238E27FC236}">
                <a16:creationId xmlns:a16="http://schemas.microsoft.com/office/drawing/2014/main" id="{89F5A26F-6597-4932-A179-D371BD3C2771}"/>
              </a:ext>
            </a:extLst>
          </p:cNvPr>
          <p:cNvSpPr txBox="1"/>
          <p:nvPr/>
        </p:nvSpPr>
        <p:spPr>
          <a:xfrm>
            <a:off x="3291226" y="353774"/>
            <a:ext cx="2561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Review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29B8DB-CCD1-47E3-9799-887A2D1EAA0C}"/>
              </a:ext>
            </a:extLst>
          </p:cNvPr>
          <p:cNvSpPr/>
          <p:nvPr/>
        </p:nvSpPr>
        <p:spPr>
          <a:xfrm>
            <a:off x="895628" y="4400550"/>
            <a:ext cx="36148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sz="1400" dirty="0" err="1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vi-VN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word to listen again.</a:t>
            </a:r>
          </a:p>
        </p:txBody>
      </p:sp>
    </p:spTree>
    <p:extLst>
      <p:ext uri="{BB962C8B-B14F-4D97-AF65-F5344CB8AC3E}">
        <p14:creationId xmlns:p14="http://schemas.microsoft.com/office/powerpoint/2010/main" val="110645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riendl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lpful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ev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ctiv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6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riendl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lpful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ev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6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ctiv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acebook: Bùi Liễu">
            <a:extLst>
              <a:ext uri="{FF2B5EF4-FFF2-40B4-BE49-F238E27FC236}">
                <a16:creationId xmlns:a16="http://schemas.microsoft.com/office/drawing/2014/main" id="{A5D5B9A0-D3A2-4C6E-A37D-19A74E584992}"/>
              </a:ext>
            </a:extLst>
          </p:cNvPr>
          <p:cNvSpPr/>
          <p:nvPr/>
        </p:nvSpPr>
        <p:spPr>
          <a:xfrm>
            <a:off x="2201702" y="1563316"/>
            <a:ext cx="1960842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vi-VN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friendly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 0968142780">
            <a:extLst>
              <a:ext uri="{FF2B5EF4-FFF2-40B4-BE49-F238E27FC236}">
                <a16:creationId xmlns:a16="http://schemas.microsoft.com/office/drawing/2014/main" id="{30FEE0DC-CF9A-430E-9ECC-0CFB4DED1B8D}"/>
              </a:ext>
            </a:extLst>
          </p:cNvPr>
          <p:cNvSpPr/>
          <p:nvPr/>
        </p:nvSpPr>
        <p:spPr>
          <a:xfrm>
            <a:off x="4162545" y="1563316"/>
            <a:ext cx="2571749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thân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acebook: Bùi Liễu">
            <a:extLst>
              <a:ext uri="{FF2B5EF4-FFF2-40B4-BE49-F238E27FC236}">
                <a16:creationId xmlns:a16="http://schemas.microsoft.com/office/drawing/2014/main" id="{3F9DC06A-AC9E-439E-AE72-9312605094DD}"/>
              </a:ext>
            </a:extLst>
          </p:cNvPr>
          <p:cNvSpPr/>
          <p:nvPr/>
        </p:nvSpPr>
        <p:spPr>
          <a:xfrm>
            <a:off x="2201703" y="2313511"/>
            <a:ext cx="1829864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vi-VN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helpful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 0968142780">
            <a:extLst>
              <a:ext uri="{FF2B5EF4-FFF2-40B4-BE49-F238E27FC236}">
                <a16:creationId xmlns:a16="http://schemas.microsoft.com/office/drawing/2014/main" id="{73CBB881-7FD7-4F0E-9F3D-2214673CE5A7}"/>
              </a:ext>
            </a:extLst>
          </p:cNvPr>
          <p:cNvSpPr/>
          <p:nvPr/>
        </p:nvSpPr>
        <p:spPr>
          <a:xfrm>
            <a:off x="4162544" y="2342893"/>
            <a:ext cx="4019549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, hay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acebook: Bùi Liễu">
            <a:extLst>
              <a:ext uri="{FF2B5EF4-FFF2-40B4-BE49-F238E27FC236}">
                <a16:creationId xmlns:a16="http://schemas.microsoft.com/office/drawing/2014/main" id="{58F8FDFE-13EA-4491-A066-BADA6ABF863D}"/>
              </a:ext>
            </a:extLst>
          </p:cNvPr>
          <p:cNvSpPr/>
          <p:nvPr/>
        </p:nvSpPr>
        <p:spPr>
          <a:xfrm>
            <a:off x="2201703" y="3093487"/>
            <a:ext cx="1829864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vi-VN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clever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 0968142780">
            <a:extLst>
              <a:ext uri="{FF2B5EF4-FFF2-40B4-BE49-F238E27FC236}">
                <a16:creationId xmlns:a16="http://schemas.microsoft.com/office/drawing/2014/main" id="{844E556A-7DE8-421C-AEDB-42FF9C6A660B}"/>
              </a:ext>
            </a:extLst>
          </p:cNvPr>
          <p:cNvSpPr/>
          <p:nvPr/>
        </p:nvSpPr>
        <p:spPr>
          <a:xfrm>
            <a:off x="4162544" y="3093487"/>
            <a:ext cx="3714749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thông minh, lanh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D91FD-9BF5-47CF-B577-1AC821301971}"/>
              </a:ext>
            </a:extLst>
          </p:cNvPr>
          <p:cNvSpPr/>
          <p:nvPr/>
        </p:nvSpPr>
        <p:spPr>
          <a:xfrm>
            <a:off x="5421065" y="4640299"/>
            <a:ext cx="36148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sz="1400" dirty="0" err="1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vi-VN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word to listen again.</a:t>
            </a:r>
          </a:p>
        </p:txBody>
      </p:sp>
      <p:sp>
        <p:nvSpPr>
          <p:cNvPr id="19" name="Facebook: Bùi Liễu">
            <a:extLst>
              <a:ext uri="{FF2B5EF4-FFF2-40B4-BE49-F238E27FC236}">
                <a16:creationId xmlns:a16="http://schemas.microsoft.com/office/drawing/2014/main" id="{742E5E3E-EBC6-44E8-9A60-0C6B04775BB7}"/>
              </a:ext>
            </a:extLst>
          </p:cNvPr>
          <p:cNvSpPr/>
          <p:nvPr/>
        </p:nvSpPr>
        <p:spPr>
          <a:xfrm>
            <a:off x="2201701" y="3866893"/>
            <a:ext cx="1960842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vi-VN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active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 0968142780">
            <a:extLst>
              <a:ext uri="{FF2B5EF4-FFF2-40B4-BE49-F238E27FC236}">
                <a16:creationId xmlns:a16="http://schemas.microsoft.com/office/drawing/2014/main" id="{273C5A43-EC7B-48BD-A28E-554993E5FCBF}"/>
              </a:ext>
            </a:extLst>
          </p:cNvPr>
          <p:cNvSpPr/>
          <p:nvPr/>
        </p:nvSpPr>
        <p:spPr>
          <a:xfrm>
            <a:off x="4162544" y="3866893"/>
            <a:ext cx="4324350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nhanh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nhẹn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, năng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 0968142780">
            <a:extLst>
              <a:ext uri="{FF2B5EF4-FFF2-40B4-BE49-F238E27FC236}">
                <a16:creationId xmlns:a16="http://schemas.microsoft.com/office/drawing/2014/main" id="{2C15E2AC-0A84-43A9-82E5-6DD7FA8B47B5}"/>
              </a:ext>
            </a:extLst>
          </p:cNvPr>
          <p:cNvSpPr txBox="1"/>
          <p:nvPr/>
        </p:nvSpPr>
        <p:spPr>
          <a:xfrm>
            <a:off x="2971800" y="361950"/>
            <a:ext cx="32784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Vocabulary</a:t>
            </a:r>
            <a:endParaRPr lang="en-US" sz="4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pic>
        <p:nvPicPr>
          <p:cNvPr id="22" name="Bùi Liễu">
            <a:extLst>
              <a:ext uri="{FF2B5EF4-FFF2-40B4-BE49-F238E27FC236}">
                <a16:creationId xmlns:a16="http://schemas.microsoft.com/office/drawing/2014/main" id="{5B283673-35CB-4ACB-B435-5B4479ED55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" r="1231"/>
          <a:stretch/>
        </p:blipFill>
        <p:spPr>
          <a:xfrm>
            <a:off x="914400" y="3001468"/>
            <a:ext cx="1127741" cy="772879"/>
          </a:xfrm>
          <a:prstGeom prst="roundRect">
            <a:avLst/>
          </a:prstGeom>
          <a:ln w="28575">
            <a:noFill/>
            <a:prstDash val="dash"/>
          </a:ln>
        </p:spPr>
      </p:pic>
      <p:pic>
        <p:nvPicPr>
          <p:cNvPr id="23" name="Bùi Liễu">
            <a:extLst>
              <a:ext uri="{FF2B5EF4-FFF2-40B4-BE49-F238E27FC236}">
                <a16:creationId xmlns:a16="http://schemas.microsoft.com/office/drawing/2014/main" id="{20EEB7A6-CE9D-42F0-BFE8-72A5D375A2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" r="3597"/>
          <a:stretch/>
        </p:blipFill>
        <p:spPr>
          <a:xfrm>
            <a:off x="914400" y="2159454"/>
            <a:ext cx="1124793" cy="807989"/>
          </a:xfrm>
          <a:prstGeom prst="roundRect">
            <a:avLst/>
          </a:prstGeom>
          <a:ln w="28575">
            <a:noFill/>
            <a:prstDash val="dash"/>
          </a:ln>
        </p:spPr>
      </p:pic>
      <p:pic>
        <p:nvPicPr>
          <p:cNvPr id="24" name="Bùi Liễu">
            <a:extLst>
              <a:ext uri="{FF2B5EF4-FFF2-40B4-BE49-F238E27FC236}">
                <a16:creationId xmlns:a16="http://schemas.microsoft.com/office/drawing/2014/main" id="{BF03DE6D-C385-40A0-A8DC-B0BB5EBDF0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" r="1544"/>
          <a:stretch/>
        </p:blipFill>
        <p:spPr>
          <a:xfrm>
            <a:off x="914400" y="3843482"/>
            <a:ext cx="1124792" cy="773406"/>
          </a:xfrm>
          <a:prstGeom prst="roundRect">
            <a:avLst/>
          </a:prstGeom>
          <a:ln w="28575">
            <a:noFill/>
            <a:prstDash val="dash"/>
          </a:ln>
        </p:spPr>
      </p:pic>
      <p:pic>
        <p:nvPicPr>
          <p:cNvPr id="25" name="Bùi Liễu">
            <a:extLst>
              <a:ext uri="{FF2B5EF4-FFF2-40B4-BE49-F238E27FC236}">
                <a16:creationId xmlns:a16="http://schemas.microsoft.com/office/drawing/2014/main" id="{9C219CE1-C557-4691-9D4F-CB508ED37B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" r="1576"/>
          <a:stretch/>
        </p:blipFill>
        <p:spPr>
          <a:xfrm>
            <a:off x="914400" y="1352550"/>
            <a:ext cx="1124792" cy="772879"/>
          </a:xfrm>
          <a:prstGeom prst="roundRect">
            <a:avLst/>
          </a:prstGeom>
          <a:ln w="28575">
            <a:noFill/>
            <a:prstDash val="dash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46FD84-EA8D-3958-48A8-9DBDF1DC37C7}"/>
              </a:ext>
            </a:extLst>
          </p:cNvPr>
          <p:cNvSpPr txBox="1"/>
          <p:nvPr/>
        </p:nvSpPr>
        <p:spPr>
          <a:xfrm>
            <a:off x="6172318" y="4835723"/>
            <a:ext cx="38102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Facebook: Bùi </a:t>
            </a:r>
            <a:r>
              <a:rPr lang="en-US" sz="1400" dirty="0" err="1"/>
              <a:t>Liễu</a:t>
            </a:r>
            <a:r>
              <a:rPr lang="en-US" sz="1400" dirty="0"/>
              <a:t> </a:t>
            </a:r>
            <a:r>
              <a:rPr lang="en-US" sz="1400" dirty="0" err="1"/>
              <a:t>Powerpoint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648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riendl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lpful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ev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ctiv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6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riendl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6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lpful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6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ev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6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ctiv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4" grpId="0"/>
      <p:bldP spid="14" grpId="1"/>
      <p:bldP spid="15" grpId="0"/>
      <p:bldP spid="16" grpId="0"/>
      <p:bldP spid="16" grpId="1"/>
      <p:bldP spid="17" grpId="0"/>
      <p:bldP spid="19" grpId="0"/>
      <p:bldP spid="19" grpId="1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474070"/>
            <a:ext cx="6262874" cy="4278833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057400" y="1747864"/>
            <a:ext cx="4629150" cy="17312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66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Checking vocabulary!</a:t>
            </a:r>
          </a:p>
        </p:txBody>
      </p:sp>
      <p:pic>
        <p:nvPicPr>
          <p:cNvPr id="5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5850" y="1987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985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976" numSld="5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968142780"/>
          <p:cNvSpPr txBox="1">
            <a:spLocks/>
          </p:cNvSpPr>
          <p:nvPr/>
        </p:nvSpPr>
        <p:spPr>
          <a:xfrm>
            <a:off x="3133393" y="4184054"/>
            <a:ext cx="325755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clever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200" y="1654555"/>
            <a:ext cx="2888201" cy="1930657"/>
          </a:xfrm>
          <a:prstGeom prst="rect">
            <a:avLst/>
          </a:prstGeom>
        </p:spPr>
      </p:pic>
      <p:sp>
        <p:nvSpPr>
          <p:cNvPr id="5" name="0968142780"/>
          <p:cNvSpPr/>
          <p:nvPr/>
        </p:nvSpPr>
        <p:spPr>
          <a:xfrm>
            <a:off x="2895600" y="530821"/>
            <a:ext cx="3979644" cy="3886200"/>
          </a:xfrm>
          <a:prstGeom prst="pie">
            <a:avLst>
              <a:gd name="adj1" fmla="val 19835002"/>
              <a:gd name="adj2" fmla="val 18001744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" name="Bùi Liễu 0968142780"/>
          <p:cNvSpPr txBox="1"/>
          <p:nvPr/>
        </p:nvSpPr>
        <p:spPr>
          <a:xfrm>
            <a:off x="457200" y="361504"/>
            <a:ext cx="3257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7" name="Facebook: Bùi Liễu">
            <a:extLst>
              <a:ext uri="{FF2B5EF4-FFF2-40B4-BE49-F238E27FC236}">
                <a16:creationId xmlns:a16="http://schemas.microsoft.com/office/drawing/2014/main" id="{A5D5B9A0-D3A2-4C6E-A37D-19A74E584992}"/>
              </a:ext>
            </a:extLst>
          </p:cNvPr>
          <p:cNvSpPr/>
          <p:nvPr/>
        </p:nvSpPr>
        <p:spPr>
          <a:xfrm>
            <a:off x="685800" y="1991096"/>
            <a:ext cx="1960842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vi-VN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friendly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Facebook: Bùi Liễu">
            <a:extLst>
              <a:ext uri="{FF2B5EF4-FFF2-40B4-BE49-F238E27FC236}">
                <a16:creationId xmlns:a16="http://schemas.microsoft.com/office/drawing/2014/main" id="{3F9DC06A-AC9E-439E-AE72-9312605094DD}"/>
              </a:ext>
            </a:extLst>
          </p:cNvPr>
          <p:cNvSpPr/>
          <p:nvPr/>
        </p:nvSpPr>
        <p:spPr>
          <a:xfrm>
            <a:off x="720517" y="2484111"/>
            <a:ext cx="1829864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vi-VN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helpful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Facebook: Bùi Liễu">
            <a:extLst>
              <a:ext uri="{FF2B5EF4-FFF2-40B4-BE49-F238E27FC236}">
                <a16:creationId xmlns:a16="http://schemas.microsoft.com/office/drawing/2014/main" id="{58F8FDFE-13EA-4491-A066-BADA6ABF863D}"/>
              </a:ext>
            </a:extLst>
          </p:cNvPr>
          <p:cNvSpPr/>
          <p:nvPr/>
        </p:nvSpPr>
        <p:spPr>
          <a:xfrm>
            <a:off x="720517" y="3035963"/>
            <a:ext cx="1829864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vi-VN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clever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acebook: Bùi Liễu">
            <a:extLst>
              <a:ext uri="{FF2B5EF4-FFF2-40B4-BE49-F238E27FC236}">
                <a16:creationId xmlns:a16="http://schemas.microsoft.com/office/drawing/2014/main" id="{742E5E3E-EBC6-44E8-9A60-0C6B04775BB7}"/>
              </a:ext>
            </a:extLst>
          </p:cNvPr>
          <p:cNvSpPr/>
          <p:nvPr/>
        </p:nvSpPr>
        <p:spPr>
          <a:xfrm>
            <a:off x="670124" y="3614502"/>
            <a:ext cx="1960842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vi-VN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active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96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ev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968142780"/>
          <p:cNvSpPr txBox="1">
            <a:spLocks/>
          </p:cNvSpPr>
          <p:nvPr/>
        </p:nvSpPr>
        <p:spPr>
          <a:xfrm>
            <a:off x="2998086" y="4200525"/>
            <a:ext cx="3561775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friendly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4291" y="1652070"/>
            <a:ext cx="2909367" cy="1936108"/>
          </a:xfrm>
          <a:prstGeom prst="rect">
            <a:avLst/>
          </a:prstGeom>
        </p:spPr>
      </p:pic>
      <p:sp>
        <p:nvSpPr>
          <p:cNvPr id="5" name="0968142780"/>
          <p:cNvSpPr/>
          <p:nvPr/>
        </p:nvSpPr>
        <p:spPr>
          <a:xfrm>
            <a:off x="2835992" y="514350"/>
            <a:ext cx="3979644" cy="3886200"/>
          </a:xfrm>
          <a:prstGeom prst="pie">
            <a:avLst>
              <a:gd name="adj1" fmla="val 20090522"/>
              <a:gd name="adj2" fmla="val 18001744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" name="Bùi Liễu 0968142780"/>
          <p:cNvSpPr txBox="1"/>
          <p:nvPr/>
        </p:nvSpPr>
        <p:spPr>
          <a:xfrm>
            <a:off x="304800" y="435917"/>
            <a:ext cx="3257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7" name="Facebook: Bùi Liễu">
            <a:extLst>
              <a:ext uri="{FF2B5EF4-FFF2-40B4-BE49-F238E27FC236}">
                <a16:creationId xmlns:a16="http://schemas.microsoft.com/office/drawing/2014/main" id="{A5D5B9A0-D3A2-4C6E-A37D-19A74E584992}"/>
              </a:ext>
            </a:extLst>
          </p:cNvPr>
          <p:cNvSpPr/>
          <p:nvPr/>
        </p:nvSpPr>
        <p:spPr>
          <a:xfrm>
            <a:off x="687566" y="2320932"/>
            <a:ext cx="1960842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vi-VN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friendly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Facebook: Bùi Liễu">
            <a:extLst>
              <a:ext uri="{FF2B5EF4-FFF2-40B4-BE49-F238E27FC236}">
                <a16:creationId xmlns:a16="http://schemas.microsoft.com/office/drawing/2014/main" id="{3F9DC06A-AC9E-439E-AE72-9312605094DD}"/>
              </a:ext>
            </a:extLst>
          </p:cNvPr>
          <p:cNvSpPr/>
          <p:nvPr/>
        </p:nvSpPr>
        <p:spPr>
          <a:xfrm>
            <a:off x="689004" y="2835652"/>
            <a:ext cx="1829864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vi-VN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helpful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Facebook: Bùi Liễu">
            <a:extLst>
              <a:ext uri="{FF2B5EF4-FFF2-40B4-BE49-F238E27FC236}">
                <a16:creationId xmlns:a16="http://schemas.microsoft.com/office/drawing/2014/main" id="{58F8FDFE-13EA-4491-A066-BADA6ABF863D}"/>
              </a:ext>
            </a:extLst>
          </p:cNvPr>
          <p:cNvSpPr/>
          <p:nvPr/>
        </p:nvSpPr>
        <p:spPr>
          <a:xfrm>
            <a:off x="705425" y="1838107"/>
            <a:ext cx="1829864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vi-VN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clever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acebook: Bùi Liễu">
            <a:extLst>
              <a:ext uri="{FF2B5EF4-FFF2-40B4-BE49-F238E27FC236}">
                <a16:creationId xmlns:a16="http://schemas.microsoft.com/office/drawing/2014/main" id="{742E5E3E-EBC6-44E8-9A60-0C6B04775BB7}"/>
              </a:ext>
            </a:extLst>
          </p:cNvPr>
          <p:cNvSpPr/>
          <p:nvPr/>
        </p:nvSpPr>
        <p:spPr>
          <a:xfrm>
            <a:off x="705425" y="3346766"/>
            <a:ext cx="1960842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vi-VN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active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04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riendl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968142780"/>
          <p:cNvSpPr txBox="1">
            <a:spLocks/>
          </p:cNvSpPr>
          <p:nvPr/>
        </p:nvSpPr>
        <p:spPr>
          <a:xfrm>
            <a:off x="3386451" y="4175014"/>
            <a:ext cx="2703036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3322" y="1558621"/>
            <a:ext cx="2893379" cy="1928057"/>
          </a:xfrm>
          <a:prstGeom prst="rect">
            <a:avLst/>
          </a:prstGeom>
        </p:spPr>
      </p:pic>
      <p:sp>
        <p:nvSpPr>
          <p:cNvPr id="5" name="0968142780"/>
          <p:cNvSpPr/>
          <p:nvPr/>
        </p:nvSpPr>
        <p:spPr>
          <a:xfrm>
            <a:off x="2864971" y="742949"/>
            <a:ext cx="3840629" cy="3687637"/>
          </a:xfrm>
          <a:prstGeom prst="pie">
            <a:avLst>
              <a:gd name="adj1" fmla="val 20266789"/>
              <a:gd name="adj2" fmla="val 18001744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" name="Bùi Liễu 0968142780"/>
          <p:cNvSpPr txBox="1"/>
          <p:nvPr/>
        </p:nvSpPr>
        <p:spPr>
          <a:xfrm>
            <a:off x="304800" y="449112"/>
            <a:ext cx="3257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7" name="Facebook: Bùi Liễu">
            <a:extLst>
              <a:ext uri="{FF2B5EF4-FFF2-40B4-BE49-F238E27FC236}">
                <a16:creationId xmlns:a16="http://schemas.microsoft.com/office/drawing/2014/main" id="{A5D5B9A0-D3A2-4C6E-A37D-19A74E584992}"/>
              </a:ext>
            </a:extLst>
          </p:cNvPr>
          <p:cNvSpPr/>
          <p:nvPr/>
        </p:nvSpPr>
        <p:spPr>
          <a:xfrm>
            <a:off x="752943" y="3343462"/>
            <a:ext cx="1960842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vi-VN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friendly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Facebook: Bùi Liễu">
            <a:extLst>
              <a:ext uri="{FF2B5EF4-FFF2-40B4-BE49-F238E27FC236}">
                <a16:creationId xmlns:a16="http://schemas.microsoft.com/office/drawing/2014/main" id="{3F9DC06A-AC9E-439E-AE72-9312605094DD}"/>
              </a:ext>
            </a:extLst>
          </p:cNvPr>
          <p:cNvSpPr/>
          <p:nvPr/>
        </p:nvSpPr>
        <p:spPr>
          <a:xfrm>
            <a:off x="755818" y="2216375"/>
            <a:ext cx="1829864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vi-VN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helpful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Facebook: Bùi Liễu">
            <a:extLst>
              <a:ext uri="{FF2B5EF4-FFF2-40B4-BE49-F238E27FC236}">
                <a16:creationId xmlns:a16="http://schemas.microsoft.com/office/drawing/2014/main" id="{58F8FDFE-13EA-4491-A066-BADA6ABF863D}"/>
              </a:ext>
            </a:extLst>
          </p:cNvPr>
          <p:cNvSpPr/>
          <p:nvPr/>
        </p:nvSpPr>
        <p:spPr>
          <a:xfrm>
            <a:off x="755818" y="2768227"/>
            <a:ext cx="1829864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vi-VN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clever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acebook: Bùi Liễu">
            <a:extLst>
              <a:ext uri="{FF2B5EF4-FFF2-40B4-BE49-F238E27FC236}">
                <a16:creationId xmlns:a16="http://schemas.microsoft.com/office/drawing/2014/main" id="{742E5E3E-EBC6-44E8-9A60-0C6B04775BB7}"/>
              </a:ext>
            </a:extLst>
          </p:cNvPr>
          <p:cNvSpPr/>
          <p:nvPr/>
        </p:nvSpPr>
        <p:spPr>
          <a:xfrm>
            <a:off x="764485" y="1675927"/>
            <a:ext cx="1960842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vi-VN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active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59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ctiv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968142780"/>
          <p:cNvSpPr txBox="1">
            <a:spLocks/>
          </p:cNvSpPr>
          <p:nvPr/>
        </p:nvSpPr>
        <p:spPr>
          <a:xfrm>
            <a:off x="3292693" y="4285722"/>
            <a:ext cx="31242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helpful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9000" y="1634416"/>
            <a:ext cx="2812001" cy="1874667"/>
          </a:xfrm>
          <a:prstGeom prst="rect">
            <a:avLst/>
          </a:prstGeom>
        </p:spPr>
      </p:pic>
      <p:sp>
        <p:nvSpPr>
          <p:cNvPr id="5" name="0968142780"/>
          <p:cNvSpPr/>
          <p:nvPr/>
        </p:nvSpPr>
        <p:spPr>
          <a:xfrm>
            <a:off x="2864971" y="529709"/>
            <a:ext cx="3979644" cy="3886200"/>
          </a:xfrm>
          <a:prstGeom prst="pie">
            <a:avLst>
              <a:gd name="adj1" fmla="val 20499053"/>
              <a:gd name="adj2" fmla="val 18001744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" name="Bùi Liễu 0968142780"/>
          <p:cNvSpPr txBox="1"/>
          <p:nvPr/>
        </p:nvSpPr>
        <p:spPr>
          <a:xfrm>
            <a:off x="304800" y="529709"/>
            <a:ext cx="3257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7" name="Facebook: Bùi Liễu">
            <a:extLst>
              <a:ext uri="{FF2B5EF4-FFF2-40B4-BE49-F238E27FC236}">
                <a16:creationId xmlns:a16="http://schemas.microsoft.com/office/drawing/2014/main" id="{A5D5B9A0-D3A2-4C6E-A37D-19A74E584992}"/>
              </a:ext>
            </a:extLst>
          </p:cNvPr>
          <p:cNvSpPr/>
          <p:nvPr/>
        </p:nvSpPr>
        <p:spPr>
          <a:xfrm>
            <a:off x="755818" y="1733550"/>
            <a:ext cx="1960842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vi-VN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friendly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Facebook: Bùi Liễu">
            <a:extLst>
              <a:ext uri="{FF2B5EF4-FFF2-40B4-BE49-F238E27FC236}">
                <a16:creationId xmlns:a16="http://schemas.microsoft.com/office/drawing/2014/main" id="{3F9DC06A-AC9E-439E-AE72-9312605094DD}"/>
              </a:ext>
            </a:extLst>
          </p:cNvPr>
          <p:cNvSpPr/>
          <p:nvPr/>
        </p:nvSpPr>
        <p:spPr>
          <a:xfrm>
            <a:off x="755818" y="2216375"/>
            <a:ext cx="1829864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vi-VN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helpful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Facebook: Bùi Liễu">
            <a:extLst>
              <a:ext uri="{FF2B5EF4-FFF2-40B4-BE49-F238E27FC236}">
                <a16:creationId xmlns:a16="http://schemas.microsoft.com/office/drawing/2014/main" id="{58F8FDFE-13EA-4491-A066-BADA6ABF863D}"/>
              </a:ext>
            </a:extLst>
          </p:cNvPr>
          <p:cNvSpPr/>
          <p:nvPr/>
        </p:nvSpPr>
        <p:spPr>
          <a:xfrm>
            <a:off x="755818" y="2768227"/>
            <a:ext cx="1829864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vi-VN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clever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acebook: Bùi Liễu">
            <a:extLst>
              <a:ext uri="{FF2B5EF4-FFF2-40B4-BE49-F238E27FC236}">
                <a16:creationId xmlns:a16="http://schemas.microsoft.com/office/drawing/2014/main" id="{742E5E3E-EBC6-44E8-9A60-0C6B04775BB7}"/>
              </a:ext>
            </a:extLst>
          </p:cNvPr>
          <p:cNvSpPr/>
          <p:nvPr/>
        </p:nvSpPr>
        <p:spPr>
          <a:xfrm>
            <a:off x="732715" y="3349085"/>
            <a:ext cx="1960842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vi-VN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active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57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elpful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474070"/>
            <a:ext cx="6262874" cy="4278833"/>
          </a:xfrm>
          <a:prstGeom prst="rect">
            <a:avLst/>
          </a:prstGeom>
          <a:noFill/>
        </p:spPr>
      </p:pic>
      <p:sp>
        <p:nvSpPr>
          <p:cNvPr id="3" name="Bùi Liễu 0968142780"/>
          <p:cNvSpPr txBox="1"/>
          <p:nvPr/>
        </p:nvSpPr>
        <p:spPr>
          <a:xfrm>
            <a:off x="2686050" y="2100327"/>
            <a:ext cx="46291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dirty="0">
                <a:solidFill>
                  <a:srgbClr val="FF66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Well done!</a:t>
            </a:r>
          </a:p>
        </p:txBody>
      </p:sp>
    </p:spTree>
    <p:extLst>
      <p:ext uri="{BB962C8B-B14F-4D97-AF65-F5344CB8AC3E}">
        <p14:creationId xmlns:p14="http://schemas.microsoft.com/office/powerpoint/2010/main" val="23554054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722B2CE1-81D7-4349-8274-B67C03DDB38E}"/>
              </a:ext>
            </a:extLst>
          </p:cNvPr>
          <p:cNvSpPr txBox="1"/>
          <p:nvPr/>
        </p:nvSpPr>
        <p:spPr>
          <a:xfrm>
            <a:off x="1184898" y="1581150"/>
            <a:ext cx="6774203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66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Structures</a:t>
            </a:r>
          </a:p>
        </p:txBody>
      </p:sp>
    </p:spTree>
    <p:extLst>
      <p:ext uri="{BB962C8B-B14F-4D97-AF65-F5344CB8AC3E}">
        <p14:creationId xmlns:p14="http://schemas.microsoft.com/office/powerpoint/2010/main" val="14774423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1F3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800225" y="1099446"/>
            <a:ext cx="5943600" cy="2944609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743200" y="2571750"/>
            <a:ext cx="43053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66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Let’s play!</a:t>
            </a:r>
          </a:p>
        </p:txBody>
      </p:sp>
      <p:pic>
        <p:nvPicPr>
          <p:cNvPr id="4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7800" y="2505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41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numSld="9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11989518-EA1F-4AD7-9325-E5C54126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1848716" y="1233258"/>
            <a:ext cx="477901" cy="473569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18CFEA97-F2F0-48CC-897D-6897A9BDD93D}"/>
              </a:ext>
            </a:extLst>
          </p:cNvPr>
          <p:cNvSpPr txBox="1"/>
          <p:nvPr/>
        </p:nvSpPr>
        <p:spPr>
          <a:xfrm>
            <a:off x="2667000" y="1265732"/>
            <a:ext cx="3613450" cy="408623"/>
          </a:xfrm>
          <a:prstGeom prst="wedgeRoundRectCallout">
            <a:avLst>
              <a:gd name="adj1" fmla="val -57668"/>
              <a:gd name="adj2" fmla="val -202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What’s he / she like?</a:t>
            </a:r>
            <a:endParaRPr lang="vi-VN" sz="24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AB3015DD-8B8C-4ADF-A0E3-88429A454339}"/>
              </a:ext>
            </a:extLst>
          </p:cNvPr>
          <p:cNvSpPr txBox="1">
            <a:spLocks/>
          </p:cNvSpPr>
          <p:nvPr/>
        </p:nvSpPr>
        <p:spPr>
          <a:xfrm>
            <a:off x="2171072" y="1649529"/>
            <a:ext cx="488526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Cô ấy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03D480AC-0459-4C2B-BDD6-656B261E9E44}"/>
              </a:ext>
            </a:extLst>
          </p:cNvPr>
          <p:cNvSpPr txBox="1">
            <a:spLocks/>
          </p:cNvSpPr>
          <p:nvPr/>
        </p:nvSpPr>
        <p:spPr>
          <a:xfrm>
            <a:off x="2827281" y="2781217"/>
            <a:ext cx="3838858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Cô ấy _______.)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549289E2-7F1B-4544-A37C-34E6AD678EEC}"/>
              </a:ext>
            </a:extLst>
          </p:cNvPr>
          <p:cNvSpPr txBox="1">
            <a:spLocks/>
          </p:cNvSpPr>
          <p:nvPr/>
        </p:nvSpPr>
        <p:spPr>
          <a:xfrm>
            <a:off x="879181" y="264959"/>
            <a:ext cx="7385638" cy="66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đó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D05B3924-F9CA-47E0-9628-48B9B6058F5C}"/>
              </a:ext>
            </a:extLst>
          </p:cNvPr>
          <p:cNvSpPr txBox="1">
            <a:spLocks/>
          </p:cNvSpPr>
          <p:nvPr/>
        </p:nvSpPr>
        <p:spPr>
          <a:xfrm>
            <a:off x="926243" y="3277177"/>
            <a:ext cx="1664557" cy="480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11" name="Bùi Liễu 0968142780">
            <a:extLst>
              <a:ext uri="{FF2B5EF4-FFF2-40B4-BE49-F238E27FC236}">
                <a16:creationId xmlns:a16="http://schemas.microsoft.com/office/drawing/2014/main" id="{0718C63C-329E-4E77-A107-F9D3F4EFE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" r="290"/>
          <a:stretch/>
        </p:blipFill>
        <p:spPr bwMode="auto">
          <a:xfrm>
            <a:off x="970625" y="3781350"/>
            <a:ext cx="1583559" cy="1059973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ABAFD9F1-D3A4-4259-9D55-1C4267977EA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586987" y="2394826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6" name="Bùi Liễu 0968142780">
            <a:extLst>
              <a:ext uri="{FF2B5EF4-FFF2-40B4-BE49-F238E27FC236}">
                <a16:creationId xmlns:a16="http://schemas.microsoft.com/office/drawing/2014/main" id="{80F47F87-4B1B-4198-A214-77CA0556A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6" b="2526"/>
          <a:stretch/>
        </p:blipFill>
        <p:spPr bwMode="auto">
          <a:xfrm flipH="1">
            <a:off x="3276600" y="3758100"/>
            <a:ext cx="470217" cy="478644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ùi Liễu 0968142780">
            <a:extLst>
              <a:ext uri="{FF2B5EF4-FFF2-40B4-BE49-F238E27FC236}">
                <a16:creationId xmlns:a16="http://schemas.microsoft.com/office/drawing/2014/main" id="{59A0521A-F3BC-46A5-B101-B48FC132DA1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7091081" y="4275187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043D099A-9FE8-612B-93DF-C6A95F2728E4}"/>
              </a:ext>
            </a:extLst>
          </p:cNvPr>
          <p:cNvSpPr txBox="1"/>
          <p:nvPr/>
        </p:nvSpPr>
        <p:spPr>
          <a:xfrm>
            <a:off x="2932261" y="2417131"/>
            <a:ext cx="3308650" cy="408623"/>
          </a:xfrm>
          <a:prstGeom prst="wedgeRoundRectCallout">
            <a:avLst>
              <a:gd name="adj1" fmla="val 60916"/>
              <a:gd name="adj2" fmla="val -1268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He’s / She’s ______.</a:t>
            </a:r>
            <a:endParaRPr lang="vi-VN" sz="24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D4BB2EDD-E5B9-300B-61FF-42706F1A9C0F}"/>
              </a:ext>
            </a:extLst>
          </p:cNvPr>
          <p:cNvSpPr txBox="1"/>
          <p:nvPr/>
        </p:nvSpPr>
        <p:spPr>
          <a:xfrm>
            <a:off x="4079527" y="3723230"/>
            <a:ext cx="2987554" cy="408623"/>
          </a:xfrm>
          <a:prstGeom prst="wedgeRoundRectCallout">
            <a:avLst>
              <a:gd name="adj1" fmla="val -59895"/>
              <a:gd name="adj2" fmla="val -735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What’s she like?</a:t>
            </a:r>
            <a:endParaRPr lang="vi-VN" sz="24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73F8F617-6B84-80C8-32F0-2256C816AD45}"/>
              </a:ext>
            </a:extLst>
          </p:cNvPr>
          <p:cNvSpPr txBox="1"/>
          <p:nvPr/>
        </p:nvSpPr>
        <p:spPr>
          <a:xfrm>
            <a:off x="4307012" y="4311337"/>
            <a:ext cx="2359205" cy="408623"/>
          </a:xfrm>
          <a:prstGeom prst="wedgeRoundRectCallout">
            <a:avLst>
              <a:gd name="adj1" fmla="val 68241"/>
              <a:gd name="adj2" fmla="val -1092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She’s </a:t>
            </a:r>
            <a:r>
              <a:rPr lang="en-US" sz="240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friendly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9" grpId="0"/>
      <p:bldP spid="7" grpId="0" animBg="1"/>
      <p:bldP spid="10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86211" y="4072181"/>
            <a:ext cx="2053353" cy="534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friendly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617201" y="4421105"/>
            <a:ext cx="2033088" cy="474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clever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519970" y="4421105"/>
            <a:ext cx="1921120" cy="35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helpful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921674" y="4072629"/>
            <a:ext cx="1921121" cy="584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765954" y="1165417"/>
            <a:ext cx="3488221" cy="408623"/>
          </a:xfrm>
          <a:prstGeom prst="wedgeRoundRectCallout">
            <a:avLst>
              <a:gd name="adj1" fmla="val -57719"/>
              <a:gd name="adj2" fmla="val -6472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What’s 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she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like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2219588" y="2056641"/>
            <a:ext cx="2306875" cy="7437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3352800" y="2056641"/>
            <a:ext cx="1173663" cy="8981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4526463" y="2056641"/>
            <a:ext cx="1216876" cy="8981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4526463" y="2056641"/>
            <a:ext cx="2331537" cy="7437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" b="2248"/>
          <a:stretch/>
        </p:blipFill>
        <p:spPr>
          <a:xfrm>
            <a:off x="474322" y="2759471"/>
            <a:ext cx="1745266" cy="13052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" b="2325"/>
          <a:stretch/>
        </p:blipFill>
        <p:spPr>
          <a:xfrm>
            <a:off x="2619922" y="3130629"/>
            <a:ext cx="1744959" cy="1305242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76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57199" y="301073"/>
            <a:ext cx="4160001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esson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 (1+2+3)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ùi liễu">
            <a:extLst>
              <a:ext uri="{FF2B5EF4-FFF2-40B4-BE49-F238E27FC236}">
                <a16:creationId xmlns:a16="http://schemas.microsoft.com/office/drawing/2014/main" id="{2459C077-93E2-4DB6-82B3-9E7315C478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3" b="2453"/>
          <a:stretch/>
        </p:blipFill>
        <p:spPr>
          <a:xfrm>
            <a:off x="4768310" y="3141342"/>
            <a:ext cx="1744958" cy="13052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0968142780">
            <a:extLst>
              <a:ext uri="{FF2B5EF4-FFF2-40B4-BE49-F238E27FC236}">
                <a16:creationId xmlns:a16="http://schemas.microsoft.com/office/drawing/2014/main" id="{91121691-371C-4218-8F44-01C5754AC0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" b="2304"/>
          <a:stretch/>
        </p:blipFill>
        <p:spPr>
          <a:xfrm>
            <a:off x="6936256" y="2759471"/>
            <a:ext cx="1744958" cy="1305242"/>
          </a:xfrm>
          <a:prstGeom prst="roundRect">
            <a:avLst/>
          </a:prstGeom>
          <a:ln w="12700">
            <a:noFill/>
            <a:prstDash val="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4986CBA9-EC93-4037-BECE-51F60367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1981200" y="1123950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36765980-66C4-439F-92F4-A908539EA96B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495404" y="1594357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5" name="Facebook: Bùi Liễu">
            <a:extLst>
              <a:ext uri="{FF2B5EF4-FFF2-40B4-BE49-F238E27FC236}">
                <a16:creationId xmlns:a16="http://schemas.microsoft.com/office/drawing/2014/main" id="{47978384-86A7-4FE2-82EE-F1413C4C148E}"/>
              </a:ext>
            </a:extLst>
          </p:cNvPr>
          <p:cNvSpPr txBox="1"/>
          <p:nvPr/>
        </p:nvSpPr>
        <p:spPr>
          <a:xfrm>
            <a:off x="2964363" y="1648018"/>
            <a:ext cx="3124200" cy="408623"/>
          </a:xfrm>
          <a:prstGeom prst="wedgeRoundRectCallout">
            <a:avLst>
              <a:gd name="adj1" fmla="val 61811"/>
              <a:gd name="adj2" fmla="val -16646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He’s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/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She’s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_____.</a:t>
            </a:r>
          </a:p>
        </p:txBody>
      </p:sp>
    </p:spTree>
    <p:extLst>
      <p:ext uri="{BB962C8B-B14F-4D97-AF65-F5344CB8AC3E}">
        <p14:creationId xmlns:p14="http://schemas.microsoft.com/office/powerpoint/2010/main" val="26121781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Powerpoint"/>
          <p:cNvSpPr txBox="1">
            <a:spLocks/>
          </p:cNvSpPr>
          <p:nvPr/>
        </p:nvSpPr>
        <p:spPr>
          <a:xfrm>
            <a:off x="1066800" y="271177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27" name="Bùi Liễu Powerpoint">
            <a:extLst>
              <a:ext uri="{FF2B5EF4-FFF2-40B4-BE49-F238E27FC236}">
                <a16:creationId xmlns:a16="http://schemas.microsoft.com/office/drawing/2014/main" id="{6A1ECBC7-EF8B-475C-B6EA-6CD873E569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" r="89"/>
          <a:stretch/>
        </p:blipFill>
        <p:spPr>
          <a:xfrm>
            <a:off x="3962400" y="1015829"/>
            <a:ext cx="2285999" cy="1524000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8" name="Bùi Liễu Powerpoint">
            <a:extLst>
              <a:ext uri="{FF2B5EF4-FFF2-40B4-BE49-F238E27FC236}">
                <a16:creationId xmlns:a16="http://schemas.microsoft.com/office/drawing/2014/main" id="{FE3A662A-20AE-47E0-8093-BCB52BB3DF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" b="134"/>
          <a:stretch/>
        </p:blipFill>
        <p:spPr>
          <a:xfrm>
            <a:off x="3962398" y="2901760"/>
            <a:ext cx="2286000" cy="1524000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9" name="Bùi Liễu Powerpoint">
            <a:extLst>
              <a:ext uri="{FF2B5EF4-FFF2-40B4-BE49-F238E27FC236}">
                <a16:creationId xmlns:a16="http://schemas.microsoft.com/office/drawing/2014/main" id="{AD69A21A-6D86-4E33-9EB0-1937ADC819D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" b="294"/>
          <a:stretch/>
        </p:blipFill>
        <p:spPr>
          <a:xfrm>
            <a:off x="6438928" y="1015828"/>
            <a:ext cx="2285999" cy="1515051"/>
          </a:xfrm>
          <a:prstGeom prst="roundRect">
            <a:avLst/>
          </a:prstGeom>
          <a:ln w="12700">
            <a:noFill/>
            <a:prstDash val="dash"/>
          </a:ln>
        </p:spPr>
      </p:pic>
      <p:pic>
        <p:nvPicPr>
          <p:cNvPr id="30" name="Bùi Liễu Powerpoint">
            <a:extLst>
              <a:ext uri="{FF2B5EF4-FFF2-40B4-BE49-F238E27FC236}">
                <a16:creationId xmlns:a16="http://schemas.microsoft.com/office/drawing/2014/main" id="{3929CB55-6A6C-47C1-A5EB-FEEFCD40A6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" r="314"/>
          <a:stretch/>
        </p:blipFill>
        <p:spPr>
          <a:xfrm>
            <a:off x="6438928" y="2896422"/>
            <a:ext cx="2285999" cy="1532949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35" name="Bùi Liễu Powerpoint">
            <a:extLst>
              <a:ext uri="{FF2B5EF4-FFF2-40B4-BE49-F238E27FC236}">
                <a16:creationId xmlns:a16="http://schemas.microsoft.com/office/drawing/2014/main" id="{9BD1F3D6-969A-47FE-A540-CCD77FEC878E}"/>
              </a:ext>
            </a:extLst>
          </p:cNvPr>
          <p:cNvSpPr/>
          <p:nvPr/>
        </p:nvSpPr>
        <p:spPr>
          <a:xfrm>
            <a:off x="3811350" y="895504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6" name="Bùi Liễu Powerpoint">
            <a:extLst>
              <a:ext uri="{FF2B5EF4-FFF2-40B4-BE49-F238E27FC236}">
                <a16:creationId xmlns:a16="http://schemas.microsoft.com/office/drawing/2014/main" id="{59608412-7075-426A-A43C-C4B21D151BCA}"/>
              </a:ext>
            </a:extLst>
          </p:cNvPr>
          <p:cNvSpPr/>
          <p:nvPr/>
        </p:nvSpPr>
        <p:spPr>
          <a:xfrm>
            <a:off x="6302916" y="925273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7" name="Bùi Liễu Powerpoint">
            <a:extLst>
              <a:ext uri="{FF2B5EF4-FFF2-40B4-BE49-F238E27FC236}">
                <a16:creationId xmlns:a16="http://schemas.microsoft.com/office/drawing/2014/main" id="{D97A2FED-5B5A-40C5-9027-56B7763B2DED}"/>
              </a:ext>
            </a:extLst>
          </p:cNvPr>
          <p:cNvSpPr/>
          <p:nvPr/>
        </p:nvSpPr>
        <p:spPr>
          <a:xfrm>
            <a:off x="3811350" y="2798301"/>
            <a:ext cx="323007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8" name="Bùi Liễu Powerpoint">
            <a:extLst>
              <a:ext uri="{FF2B5EF4-FFF2-40B4-BE49-F238E27FC236}">
                <a16:creationId xmlns:a16="http://schemas.microsoft.com/office/drawing/2014/main" id="{DF8D798D-A8BD-4D38-9460-DD7272B9B79D}"/>
              </a:ext>
            </a:extLst>
          </p:cNvPr>
          <p:cNvSpPr/>
          <p:nvPr/>
        </p:nvSpPr>
        <p:spPr>
          <a:xfrm>
            <a:off x="6370291" y="2798301"/>
            <a:ext cx="323007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5" name="Bùi Liễu Powerpoint">
            <a:extLst>
              <a:ext uri="{FF2B5EF4-FFF2-40B4-BE49-F238E27FC236}">
                <a16:creationId xmlns:a16="http://schemas.microsoft.com/office/drawing/2014/main" id="{07B6AC18-21EE-4E2F-91F5-7D0C39C070B2}"/>
              </a:ext>
            </a:extLst>
          </p:cNvPr>
          <p:cNvGrpSpPr/>
          <p:nvPr/>
        </p:nvGrpSpPr>
        <p:grpSpPr>
          <a:xfrm>
            <a:off x="556167" y="1666084"/>
            <a:ext cx="3187177" cy="1088944"/>
            <a:chOff x="407063" y="1973347"/>
            <a:chExt cx="3187177" cy="1088944"/>
          </a:xfrm>
        </p:grpSpPr>
        <p:sp>
          <p:nvSpPr>
            <p:cNvPr id="22" name="Bùi Liễu Powerpoint">
              <a:extLst>
                <a:ext uri="{FF2B5EF4-FFF2-40B4-BE49-F238E27FC236}">
                  <a16:creationId xmlns:a16="http://schemas.microsoft.com/office/drawing/2014/main" id="{80938737-29B8-4EA0-9A84-BA419D2321F4}"/>
                </a:ext>
              </a:extLst>
            </p:cNvPr>
            <p:cNvSpPr txBox="1"/>
            <p:nvPr/>
          </p:nvSpPr>
          <p:spPr>
            <a:xfrm>
              <a:off x="407063" y="1973347"/>
              <a:ext cx="3187177" cy="408623"/>
            </a:xfrm>
            <a:prstGeom prst="wedgeRoundRectCallout">
              <a:avLst>
                <a:gd name="adj1" fmla="val -1245"/>
                <a:gd name="adj2" fmla="val 73792"/>
                <a:gd name="adj3" fmla="val 16667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What’s he / she like?</a:t>
              </a:r>
            </a:p>
          </p:txBody>
        </p:sp>
        <p:sp>
          <p:nvSpPr>
            <p:cNvPr id="23" name="Bùi Liễu Powerpoint">
              <a:extLst>
                <a:ext uri="{FF2B5EF4-FFF2-40B4-BE49-F238E27FC236}">
                  <a16:creationId xmlns:a16="http://schemas.microsoft.com/office/drawing/2014/main" id="{909005B2-620A-40D5-AA51-758ECA92D8F2}"/>
                </a:ext>
              </a:extLst>
            </p:cNvPr>
            <p:cNvSpPr txBox="1"/>
            <p:nvPr/>
          </p:nvSpPr>
          <p:spPr>
            <a:xfrm>
              <a:off x="523298" y="2653668"/>
              <a:ext cx="3002305" cy="408623"/>
            </a:xfrm>
            <a:prstGeom prst="wedgeRoundRectCallout">
              <a:avLst>
                <a:gd name="adj1" fmla="val -43080"/>
                <a:gd name="adj2" fmla="val 95867"/>
                <a:gd name="adj3" fmla="val 16667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He’s / She’s _____.</a:t>
              </a:r>
            </a:p>
          </p:txBody>
        </p:sp>
      </p:grpSp>
      <p:sp>
        <p:nvSpPr>
          <p:cNvPr id="34" name="Facebook: Bùi Liễu Powerpoint">
            <a:extLst>
              <a:ext uri="{FF2B5EF4-FFF2-40B4-BE49-F238E27FC236}">
                <a16:creationId xmlns:a16="http://schemas.microsoft.com/office/drawing/2014/main" id="{2C0AC964-5FA4-4F41-8B28-18E9B38B7A3D}"/>
              </a:ext>
            </a:extLst>
          </p:cNvPr>
          <p:cNvSpPr/>
          <p:nvPr/>
        </p:nvSpPr>
        <p:spPr>
          <a:xfrm>
            <a:off x="3811350" y="895350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2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707B1777-B329-8924-66FF-0EB2AFE285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0763" y="360462"/>
            <a:ext cx="393657" cy="314925"/>
          </a:xfrm>
          <a:prstGeom prst="rect">
            <a:avLst/>
          </a:prstGeom>
        </p:spPr>
      </p:pic>
      <p:sp>
        <p:nvSpPr>
          <p:cNvPr id="4" name="Bùi Liễu">
            <a:extLst>
              <a:ext uri="{FF2B5EF4-FFF2-40B4-BE49-F238E27FC236}">
                <a16:creationId xmlns:a16="http://schemas.microsoft.com/office/drawing/2014/main" id="{CBCF7A36-A351-558F-EDDE-BDA1983FF0DF}"/>
              </a:ext>
            </a:extLst>
          </p:cNvPr>
          <p:cNvSpPr txBox="1"/>
          <p:nvPr/>
        </p:nvSpPr>
        <p:spPr>
          <a:xfrm>
            <a:off x="487698" y="3136035"/>
            <a:ext cx="3187177" cy="1225868"/>
          </a:xfrm>
          <a:prstGeom prst="wedgeRoundRectCallout">
            <a:avLst>
              <a:gd name="adj1" fmla="val -7836"/>
              <a:gd name="adj2" fmla="val 7264"/>
              <a:gd name="adj3" fmla="val 16667"/>
            </a:avLst>
          </a:prstGeom>
          <a:noFill/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what’s = what is</a:t>
            </a:r>
          </a:p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he’s = he is</a:t>
            </a:r>
          </a:p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she’s = she is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3354814B-532D-C545-5045-DE3EC193698D}"/>
              </a:ext>
            </a:extLst>
          </p:cNvPr>
          <p:cNvSpPr txBox="1"/>
          <p:nvPr/>
        </p:nvSpPr>
        <p:spPr>
          <a:xfrm>
            <a:off x="4322081" y="2342665"/>
            <a:ext cx="1482204" cy="4385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27000">
              <a:schemeClr val="bg1"/>
            </a:glow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friendly</a:t>
            </a: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D3DED107-DAAC-4244-B394-9CB49E9D839B}"/>
              </a:ext>
            </a:extLst>
          </p:cNvPr>
          <p:cNvSpPr txBox="1"/>
          <p:nvPr/>
        </p:nvSpPr>
        <p:spPr>
          <a:xfrm>
            <a:off x="7023645" y="2352460"/>
            <a:ext cx="1217148" cy="4385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27000">
              <a:schemeClr val="bg1"/>
            </a:glow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helpful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403BD4E5-C0ED-8CBE-651E-F628FB23082E}"/>
              </a:ext>
            </a:extLst>
          </p:cNvPr>
          <p:cNvSpPr txBox="1"/>
          <p:nvPr/>
        </p:nvSpPr>
        <p:spPr>
          <a:xfrm>
            <a:off x="4227293" y="4426500"/>
            <a:ext cx="1562882" cy="4385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27000">
              <a:schemeClr val="bg1"/>
            </a:glow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clever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A3C268C2-22A4-1281-CE59-5173402E0511}"/>
              </a:ext>
            </a:extLst>
          </p:cNvPr>
          <p:cNvSpPr txBox="1"/>
          <p:nvPr/>
        </p:nvSpPr>
        <p:spPr>
          <a:xfrm>
            <a:off x="6979860" y="4446273"/>
            <a:ext cx="1302730" cy="4385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27000">
              <a:schemeClr val="bg1"/>
            </a:glow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</a:p>
        </p:txBody>
      </p:sp>
      <p:sp>
        <p:nvSpPr>
          <p:cNvPr id="14" name="Bùi Liễu Powerpoint">
            <a:extLst>
              <a:ext uri="{FF2B5EF4-FFF2-40B4-BE49-F238E27FC236}">
                <a16:creationId xmlns:a16="http://schemas.microsoft.com/office/drawing/2014/main" id="{E70B5FD9-D557-ADE0-3C24-9C99981042D2}"/>
              </a:ext>
            </a:extLst>
          </p:cNvPr>
          <p:cNvSpPr/>
          <p:nvPr/>
        </p:nvSpPr>
        <p:spPr>
          <a:xfrm>
            <a:off x="1074180" y="4854908"/>
            <a:ext cx="33602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words to 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again.</a:t>
            </a:r>
          </a:p>
        </p:txBody>
      </p:sp>
    </p:spTree>
    <p:extLst>
      <p:ext uri="{BB962C8B-B14F-4D97-AF65-F5344CB8AC3E}">
        <p14:creationId xmlns:p14="http://schemas.microsoft.com/office/powerpoint/2010/main" val="16939996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riendl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elpful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ev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ctiv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riendl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elpful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ev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ctiv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985638" y="3405167"/>
            <a:ext cx="3373662" cy="536552"/>
          </a:xfrm>
          <a:prstGeom prst="wedgeRoundRectCallout">
            <a:avLst>
              <a:gd name="adj1" fmla="val -58616"/>
              <a:gd name="adj2" fmla="val -1118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What’s 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she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like?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3263133" y="4062498"/>
            <a:ext cx="2865826" cy="536552"/>
          </a:xfrm>
          <a:prstGeom prst="wedgeRoundRectCallout">
            <a:avLst>
              <a:gd name="adj1" fmla="val 61689"/>
              <a:gd name="adj2" fmla="val 1561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She’s 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friendly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9" b="5709"/>
          <a:stretch/>
        </p:blipFill>
        <p:spPr>
          <a:xfrm flipH="1">
            <a:off x="2202872" y="337241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" b="2937"/>
          <a:stretch/>
        </p:blipFill>
        <p:spPr bwMode="auto">
          <a:xfrm>
            <a:off x="6492349" y="4108869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ùi Liễu Powerpoint">
            <a:extLst>
              <a:ext uri="{FF2B5EF4-FFF2-40B4-BE49-F238E27FC236}">
                <a16:creationId xmlns:a16="http://schemas.microsoft.com/office/drawing/2014/main" id="{0D55E671-6184-46CA-90BE-6DB6581E98C8}"/>
              </a:ext>
            </a:extLst>
          </p:cNvPr>
          <p:cNvSpPr/>
          <p:nvPr/>
        </p:nvSpPr>
        <p:spPr>
          <a:xfrm>
            <a:off x="1401987" y="4856905"/>
            <a:ext cx="3494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sentences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Bùi Liễu Powerpoint">
            <a:extLst>
              <a:ext uri="{FF2B5EF4-FFF2-40B4-BE49-F238E27FC236}">
                <a16:creationId xmlns:a16="http://schemas.microsoft.com/office/drawing/2014/main" id="{40CDF7A2-A442-403F-9C17-70A84F0C5554}"/>
              </a:ext>
            </a:extLst>
          </p:cNvPr>
          <p:cNvSpPr txBox="1">
            <a:spLocks/>
          </p:cNvSpPr>
          <p:nvPr/>
        </p:nvSpPr>
        <p:spPr>
          <a:xfrm>
            <a:off x="901451" y="269400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38E573-D1C5-42FC-4B75-450EDFD4C7C2}"/>
              </a:ext>
            </a:extLst>
          </p:cNvPr>
          <p:cNvSpPr txBox="1"/>
          <p:nvPr/>
        </p:nvSpPr>
        <p:spPr>
          <a:xfrm>
            <a:off x="3352800" y="1942401"/>
            <a:ext cx="3280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Facebook: Bùi </a:t>
            </a:r>
            <a:r>
              <a:rPr lang="en-US" dirty="0" err="1"/>
              <a:t>Liễu</a:t>
            </a:r>
            <a:r>
              <a:rPr lang="en-US" dirty="0"/>
              <a:t> </a:t>
            </a:r>
            <a:r>
              <a:rPr lang="en-US" dirty="0" err="1"/>
              <a:t>Powerpoint</a:t>
            </a:r>
            <a:endParaRPr lang="en-US" dirty="0"/>
          </a:p>
          <a:p>
            <a:r>
              <a:rPr lang="en-US" dirty="0"/>
              <a:t>0968142780</a:t>
            </a:r>
          </a:p>
        </p:txBody>
      </p:sp>
      <p:grpSp>
        <p:nvGrpSpPr>
          <p:cNvPr id="3" name="Bùi Liễu Powerpoint">
            <a:extLst>
              <a:ext uri="{FF2B5EF4-FFF2-40B4-BE49-F238E27FC236}">
                <a16:creationId xmlns:a16="http://schemas.microsoft.com/office/drawing/2014/main" id="{7679CDE1-53B1-4806-90C4-A3C786B355D8}"/>
              </a:ext>
            </a:extLst>
          </p:cNvPr>
          <p:cNvGrpSpPr/>
          <p:nvPr/>
        </p:nvGrpSpPr>
        <p:grpSpPr>
          <a:xfrm>
            <a:off x="3265911" y="1080325"/>
            <a:ext cx="3093389" cy="2212658"/>
            <a:chOff x="5212411" y="1029462"/>
            <a:chExt cx="3093389" cy="221265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063B00C-81B8-434A-8E44-609A46ACFBEC}"/>
                </a:ext>
              </a:extLst>
            </p:cNvPr>
            <p:cNvGrpSpPr/>
            <p:nvPr/>
          </p:nvGrpSpPr>
          <p:grpSpPr>
            <a:xfrm>
              <a:off x="5366020" y="1087814"/>
              <a:ext cx="2939780" cy="2154306"/>
              <a:chOff x="5135545" y="1003659"/>
              <a:chExt cx="2939780" cy="2154306"/>
            </a:xfrm>
          </p:grpSpPr>
          <p:pic>
            <p:nvPicPr>
              <p:cNvPr id="15" name="Bùi Liễu Powerpoint">
                <a:extLst>
                  <a:ext uri="{FF2B5EF4-FFF2-40B4-BE49-F238E27FC236}">
                    <a16:creationId xmlns:a16="http://schemas.microsoft.com/office/drawing/2014/main" id="{114EDBBB-DE0A-4C0E-9EDC-3BED75342E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86" b="2386"/>
              <a:stretch/>
            </p:blipFill>
            <p:spPr>
              <a:xfrm>
                <a:off x="5135545" y="1003659"/>
                <a:ext cx="2939780" cy="1863006"/>
              </a:xfrm>
              <a:prstGeom prst="roundRect">
                <a:avLst/>
              </a:prstGeom>
              <a:ln w="12700">
                <a:noFill/>
                <a:prstDash val="dash"/>
              </a:ln>
            </p:spPr>
          </p:pic>
          <p:sp>
            <p:nvSpPr>
              <p:cNvPr id="16" name="Bùi Liễu Powerpoint">
                <a:extLst>
                  <a:ext uri="{FF2B5EF4-FFF2-40B4-BE49-F238E27FC236}">
                    <a16:creationId xmlns:a16="http://schemas.microsoft.com/office/drawing/2014/main" id="{EAD22948-383A-4CC2-9BE5-3FD6A7AE5257}"/>
                  </a:ext>
                </a:extLst>
              </p:cNvPr>
              <p:cNvSpPr/>
              <p:nvPr/>
            </p:nvSpPr>
            <p:spPr>
              <a:xfrm>
                <a:off x="5850597" y="2696280"/>
                <a:ext cx="1509675" cy="46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friendly</a:t>
                </a:r>
              </a:p>
            </p:txBody>
          </p:sp>
        </p:grpSp>
        <p:sp>
          <p:nvSpPr>
            <p:cNvPr id="26" name="Bùi Liễu Powerpoint">
              <a:extLst>
                <a:ext uri="{FF2B5EF4-FFF2-40B4-BE49-F238E27FC236}">
                  <a16:creationId xmlns:a16="http://schemas.microsoft.com/office/drawing/2014/main" id="{D6EE16D8-CBFE-48E1-9553-3E92AD856404}"/>
                </a:ext>
              </a:extLst>
            </p:cNvPr>
            <p:cNvSpPr/>
            <p:nvPr/>
          </p:nvSpPr>
          <p:spPr>
            <a:xfrm>
              <a:off x="5212411" y="1029462"/>
              <a:ext cx="372409" cy="3573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65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a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0a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1" animBg="1"/>
      <p:bldP spid="14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3034169" y="3584796"/>
            <a:ext cx="3276600" cy="536552"/>
          </a:xfrm>
          <a:prstGeom prst="wedgeRoundRectCallout">
            <a:avLst>
              <a:gd name="adj1" fmla="val -61590"/>
              <a:gd name="adj2" fmla="val -1118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What’s 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she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like?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3286251" y="4195587"/>
            <a:ext cx="2865826" cy="536552"/>
          </a:xfrm>
          <a:prstGeom prst="wedgeRoundRectCallout">
            <a:avLst>
              <a:gd name="adj1" fmla="val 61689"/>
              <a:gd name="adj2" fmla="val 1561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She’s 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helpful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9" b="5709"/>
          <a:stretch/>
        </p:blipFill>
        <p:spPr>
          <a:xfrm flipH="1">
            <a:off x="2202872" y="3584796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" b="2937"/>
          <a:stretch/>
        </p:blipFill>
        <p:spPr bwMode="auto">
          <a:xfrm>
            <a:off x="6466529" y="4270454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Bùi Liễu Powerpoint">
            <a:extLst>
              <a:ext uri="{FF2B5EF4-FFF2-40B4-BE49-F238E27FC236}">
                <a16:creationId xmlns:a16="http://schemas.microsoft.com/office/drawing/2014/main" id="{40CDF7A2-A442-403F-9C17-70A84F0C5554}"/>
              </a:ext>
            </a:extLst>
          </p:cNvPr>
          <p:cNvSpPr txBox="1">
            <a:spLocks/>
          </p:cNvSpPr>
          <p:nvPr/>
        </p:nvSpPr>
        <p:spPr>
          <a:xfrm>
            <a:off x="786269" y="246922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073D6E-C486-CC38-E209-611B795DAC09}"/>
              </a:ext>
            </a:extLst>
          </p:cNvPr>
          <p:cNvSpPr txBox="1"/>
          <p:nvPr/>
        </p:nvSpPr>
        <p:spPr>
          <a:xfrm>
            <a:off x="3276600" y="2014270"/>
            <a:ext cx="34222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Facebook: Bùi </a:t>
            </a:r>
            <a:r>
              <a:rPr lang="en-US" dirty="0" err="1"/>
              <a:t>Liễu</a:t>
            </a:r>
            <a:r>
              <a:rPr lang="en-US" dirty="0"/>
              <a:t> </a:t>
            </a:r>
            <a:r>
              <a:rPr lang="en-US" dirty="0" err="1"/>
              <a:t>Powerpoint</a:t>
            </a:r>
            <a:endParaRPr lang="en-US" dirty="0"/>
          </a:p>
          <a:p>
            <a:r>
              <a:rPr lang="en-US" dirty="0"/>
              <a:t>0968142780</a:t>
            </a:r>
          </a:p>
        </p:txBody>
      </p:sp>
      <p:grpSp>
        <p:nvGrpSpPr>
          <p:cNvPr id="3" name="Bùi Liễu Powerpoint">
            <a:extLst>
              <a:ext uri="{FF2B5EF4-FFF2-40B4-BE49-F238E27FC236}">
                <a16:creationId xmlns:a16="http://schemas.microsoft.com/office/drawing/2014/main" id="{7679CDE1-53B1-4806-90C4-A3C786B355D8}"/>
              </a:ext>
            </a:extLst>
          </p:cNvPr>
          <p:cNvGrpSpPr/>
          <p:nvPr/>
        </p:nvGrpSpPr>
        <p:grpSpPr>
          <a:xfrm>
            <a:off x="3172469" y="1039807"/>
            <a:ext cx="3093389" cy="2212658"/>
            <a:chOff x="5212411" y="1029462"/>
            <a:chExt cx="3093389" cy="221265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063B00C-81B8-434A-8E44-609A46ACFBEC}"/>
                </a:ext>
              </a:extLst>
            </p:cNvPr>
            <p:cNvGrpSpPr/>
            <p:nvPr/>
          </p:nvGrpSpPr>
          <p:grpSpPr>
            <a:xfrm>
              <a:off x="5366020" y="1087814"/>
              <a:ext cx="2939780" cy="2154306"/>
              <a:chOff x="5135545" y="1003659"/>
              <a:chExt cx="2939780" cy="2154306"/>
            </a:xfrm>
          </p:grpSpPr>
          <p:pic>
            <p:nvPicPr>
              <p:cNvPr id="15" name="Bùi Liễu Powerpoint">
                <a:extLst>
                  <a:ext uri="{FF2B5EF4-FFF2-40B4-BE49-F238E27FC236}">
                    <a16:creationId xmlns:a16="http://schemas.microsoft.com/office/drawing/2014/main" id="{114EDBBB-DE0A-4C0E-9EDC-3BED75342E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71" b="2471"/>
              <a:stretch/>
            </p:blipFill>
            <p:spPr>
              <a:xfrm>
                <a:off x="5135545" y="1003659"/>
                <a:ext cx="2939780" cy="1863006"/>
              </a:xfrm>
              <a:prstGeom prst="roundRect">
                <a:avLst/>
              </a:prstGeom>
              <a:ln w="12700">
                <a:noFill/>
                <a:prstDash val="dash"/>
              </a:ln>
            </p:spPr>
          </p:pic>
          <p:sp>
            <p:nvSpPr>
              <p:cNvPr id="16" name="Bùi Liễu Powerpoint">
                <a:extLst>
                  <a:ext uri="{FF2B5EF4-FFF2-40B4-BE49-F238E27FC236}">
                    <a16:creationId xmlns:a16="http://schemas.microsoft.com/office/drawing/2014/main" id="{EAD22948-383A-4CC2-9BE5-3FD6A7AE5257}"/>
                  </a:ext>
                </a:extLst>
              </p:cNvPr>
              <p:cNvSpPr/>
              <p:nvPr/>
            </p:nvSpPr>
            <p:spPr>
              <a:xfrm>
                <a:off x="5850597" y="2696280"/>
                <a:ext cx="1509675" cy="46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helpful</a:t>
                </a:r>
              </a:p>
            </p:txBody>
          </p: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6EE16D8-CBFE-48E1-9553-3E92AD856404}"/>
                </a:ext>
              </a:extLst>
            </p:cNvPr>
            <p:cNvSpPr/>
            <p:nvPr/>
          </p:nvSpPr>
          <p:spPr>
            <a:xfrm>
              <a:off x="5212411" y="1029462"/>
              <a:ext cx="372409" cy="3573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491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b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0b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1" animBg="1"/>
      <p:bldP spid="14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00EB41B-DDF6-A035-A96F-4961661722B6}"/>
              </a:ext>
            </a:extLst>
          </p:cNvPr>
          <p:cNvSpPr txBox="1"/>
          <p:nvPr/>
        </p:nvSpPr>
        <p:spPr>
          <a:xfrm>
            <a:off x="3061241" y="187825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Facebook: Bùi </a:t>
            </a:r>
            <a:r>
              <a:rPr lang="en-US" dirty="0" err="1"/>
              <a:t>Liễu</a:t>
            </a:r>
            <a:r>
              <a:rPr lang="en-US" dirty="0"/>
              <a:t> </a:t>
            </a:r>
            <a:r>
              <a:rPr lang="en-US" dirty="0" err="1"/>
              <a:t>Powerpoint</a:t>
            </a:r>
            <a:endParaRPr lang="en-US" dirty="0"/>
          </a:p>
          <a:p>
            <a:r>
              <a:rPr lang="en-US" dirty="0"/>
              <a:t>0968142780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971801" y="3567850"/>
            <a:ext cx="3048000" cy="536552"/>
          </a:xfrm>
          <a:prstGeom prst="wedgeRoundRectCallout">
            <a:avLst>
              <a:gd name="adj1" fmla="val -63042"/>
              <a:gd name="adj2" fmla="val -1118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What’s 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like?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3362861" y="4195587"/>
            <a:ext cx="2418277" cy="536552"/>
          </a:xfrm>
          <a:prstGeom prst="wedgeRoundRectCallout">
            <a:avLst>
              <a:gd name="adj1" fmla="val 67626"/>
              <a:gd name="adj2" fmla="val 857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He’s 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clever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9" b="5709"/>
          <a:stretch/>
        </p:blipFill>
        <p:spPr>
          <a:xfrm>
            <a:off x="6248400" y="4268776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" b="2937"/>
          <a:stretch/>
        </p:blipFill>
        <p:spPr bwMode="auto">
          <a:xfrm flipH="1">
            <a:off x="2061227" y="3486150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679CDE1-53B1-4806-90C4-A3C786B355D8}"/>
              </a:ext>
            </a:extLst>
          </p:cNvPr>
          <p:cNvGrpSpPr/>
          <p:nvPr/>
        </p:nvGrpSpPr>
        <p:grpSpPr>
          <a:xfrm>
            <a:off x="2895600" y="1123950"/>
            <a:ext cx="3093389" cy="2212658"/>
            <a:chOff x="5212411" y="1029462"/>
            <a:chExt cx="3093389" cy="221265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063B00C-81B8-434A-8E44-609A46ACFBEC}"/>
                </a:ext>
              </a:extLst>
            </p:cNvPr>
            <p:cNvGrpSpPr/>
            <p:nvPr/>
          </p:nvGrpSpPr>
          <p:grpSpPr>
            <a:xfrm>
              <a:off x="5366020" y="1087814"/>
              <a:ext cx="2939780" cy="2154306"/>
              <a:chOff x="5135545" y="1003659"/>
              <a:chExt cx="2939780" cy="2154306"/>
            </a:xfrm>
          </p:grpSpPr>
          <p:pic>
            <p:nvPicPr>
              <p:cNvPr id="15" name="Bùi Liễu Powerpoint">
                <a:extLst>
                  <a:ext uri="{FF2B5EF4-FFF2-40B4-BE49-F238E27FC236}">
                    <a16:creationId xmlns:a16="http://schemas.microsoft.com/office/drawing/2014/main" id="{114EDBBB-DE0A-4C0E-9EDC-3BED75342E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99" b="2599"/>
              <a:stretch/>
            </p:blipFill>
            <p:spPr>
              <a:xfrm>
                <a:off x="5135545" y="1003659"/>
                <a:ext cx="2939780" cy="1863006"/>
              </a:xfrm>
              <a:prstGeom prst="roundRect">
                <a:avLst/>
              </a:prstGeom>
              <a:ln w="12700">
                <a:noFill/>
                <a:prstDash val="dash"/>
              </a:ln>
            </p:spPr>
          </p:pic>
          <p:sp>
            <p:nvSpPr>
              <p:cNvPr id="16" name="Bùi Liễu Powerpoint">
                <a:extLst>
                  <a:ext uri="{FF2B5EF4-FFF2-40B4-BE49-F238E27FC236}">
                    <a16:creationId xmlns:a16="http://schemas.microsoft.com/office/drawing/2014/main" id="{EAD22948-383A-4CC2-9BE5-3FD6A7AE5257}"/>
                  </a:ext>
                </a:extLst>
              </p:cNvPr>
              <p:cNvSpPr/>
              <p:nvPr/>
            </p:nvSpPr>
            <p:spPr>
              <a:xfrm>
                <a:off x="5850597" y="2696280"/>
                <a:ext cx="1509675" cy="46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clever</a:t>
                </a:r>
              </a:p>
            </p:txBody>
          </p: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6EE16D8-CBFE-48E1-9553-3E92AD856404}"/>
                </a:ext>
              </a:extLst>
            </p:cNvPr>
            <p:cNvSpPr/>
            <p:nvPr/>
          </p:nvSpPr>
          <p:spPr>
            <a:xfrm>
              <a:off x="5212411" y="1029462"/>
              <a:ext cx="372409" cy="3573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28" name="Bùi Liễu Powerpoint">
            <a:extLst>
              <a:ext uri="{FF2B5EF4-FFF2-40B4-BE49-F238E27FC236}">
                <a16:creationId xmlns:a16="http://schemas.microsoft.com/office/drawing/2014/main" id="{40CDF7A2-A442-403F-9C17-70A84F0C5554}"/>
              </a:ext>
            </a:extLst>
          </p:cNvPr>
          <p:cNvSpPr txBox="1">
            <a:spLocks/>
          </p:cNvSpPr>
          <p:nvPr/>
        </p:nvSpPr>
        <p:spPr>
          <a:xfrm>
            <a:off x="778136" y="230200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43864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c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0c.2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1" animBg="1"/>
      <p:bldP spid="14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FDA95D-5FAC-C505-7B2E-B34DCB1C0968}"/>
              </a:ext>
            </a:extLst>
          </p:cNvPr>
          <p:cNvSpPr txBox="1"/>
          <p:nvPr/>
        </p:nvSpPr>
        <p:spPr>
          <a:xfrm>
            <a:off x="3087309" y="177498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Facebook: Bùi </a:t>
            </a:r>
            <a:r>
              <a:rPr lang="en-US" dirty="0" err="1"/>
              <a:t>Liễu</a:t>
            </a:r>
            <a:r>
              <a:rPr lang="en-US" dirty="0"/>
              <a:t> </a:t>
            </a:r>
            <a:r>
              <a:rPr lang="en-US" dirty="0" err="1"/>
              <a:t>Powerpoint</a:t>
            </a:r>
            <a:endParaRPr lang="en-US" dirty="0"/>
          </a:p>
          <a:p>
            <a:r>
              <a:rPr lang="en-US" dirty="0"/>
              <a:t>0968142780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971800" y="3567850"/>
            <a:ext cx="3180277" cy="536552"/>
          </a:xfrm>
          <a:prstGeom prst="wedgeRoundRectCallout">
            <a:avLst>
              <a:gd name="adj1" fmla="val -63565"/>
              <a:gd name="adj2" fmla="val -559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What’s 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like?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3362861" y="4195587"/>
            <a:ext cx="2418277" cy="536552"/>
          </a:xfrm>
          <a:prstGeom prst="wedgeRoundRectCallout">
            <a:avLst>
              <a:gd name="adj1" fmla="val 67626"/>
              <a:gd name="adj2" fmla="val 857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He’s 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active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9" b="5709"/>
          <a:stretch/>
        </p:blipFill>
        <p:spPr>
          <a:xfrm>
            <a:off x="6248400" y="4288451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" b="2937"/>
          <a:stretch/>
        </p:blipFill>
        <p:spPr bwMode="auto">
          <a:xfrm flipH="1">
            <a:off x="2057400" y="3567850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Bùi Liễu Powerpoint">
            <a:extLst>
              <a:ext uri="{FF2B5EF4-FFF2-40B4-BE49-F238E27FC236}">
                <a16:creationId xmlns:a16="http://schemas.microsoft.com/office/drawing/2014/main" id="{7679CDE1-53B1-4806-90C4-A3C786B355D8}"/>
              </a:ext>
            </a:extLst>
          </p:cNvPr>
          <p:cNvGrpSpPr/>
          <p:nvPr/>
        </p:nvGrpSpPr>
        <p:grpSpPr>
          <a:xfrm>
            <a:off x="2971800" y="1039098"/>
            <a:ext cx="3093389" cy="2212658"/>
            <a:chOff x="5212411" y="1029462"/>
            <a:chExt cx="3093389" cy="221265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063B00C-81B8-434A-8E44-609A46ACFBEC}"/>
                </a:ext>
              </a:extLst>
            </p:cNvPr>
            <p:cNvGrpSpPr/>
            <p:nvPr/>
          </p:nvGrpSpPr>
          <p:grpSpPr>
            <a:xfrm>
              <a:off x="5366020" y="1087814"/>
              <a:ext cx="2939780" cy="2154306"/>
              <a:chOff x="5135545" y="1003659"/>
              <a:chExt cx="2939780" cy="2154306"/>
            </a:xfrm>
          </p:grpSpPr>
          <p:pic>
            <p:nvPicPr>
              <p:cNvPr id="15" name="Bùi Liễu Powerpoint">
                <a:extLst>
                  <a:ext uri="{FF2B5EF4-FFF2-40B4-BE49-F238E27FC236}">
                    <a16:creationId xmlns:a16="http://schemas.microsoft.com/office/drawing/2014/main" id="{114EDBBB-DE0A-4C0E-9EDC-3BED75342E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50" b="2450"/>
              <a:stretch/>
            </p:blipFill>
            <p:spPr>
              <a:xfrm>
                <a:off x="5135545" y="1003659"/>
                <a:ext cx="2939780" cy="1863006"/>
              </a:xfrm>
              <a:prstGeom prst="roundRect">
                <a:avLst/>
              </a:prstGeom>
              <a:ln w="12700">
                <a:noFill/>
                <a:prstDash val="dash"/>
              </a:ln>
            </p:spPr>
          </p:pic>
          <p:sp>
            <p:nvSpPr>
              <p:cNvPr id="16" name="Bùi Liễu Powerpoint">
                <a:extLst>
                  <a:ext uri="{FF2B5EF4-FFF2-40B4-BE49-F238E27FC236}">
                    <a16:creationId xmlns:a16="http://schemas.microsoft.com/office/drawing/2014/main" id="{EAD22948-383A-4CC2-9BE5-3FD6A7AE5257}"/>
                  </a:ext>
                </a:extLst>
              </p:cNvPr>
              <p:cNvSpPr/>
              <p:nvPr/>
            </p:nvSpPr>
            <p:spPr>
              <a:xfrm>
                <a:off x="5850597" y="2696280"/>
                <a:ext cx="1509675" cy="46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active</a:t>
                </a:r>
              </a:p>
            </p:txBody>
          </p:sp>
        </p:grpSp>
        <p:sp>
          <p:nvSpPr>
            <p:cNvPr id="26" name="Bùi Liễu Powerpoint">
              <a:extLst>
                <a:ext uri="{FF2B5EF4-FFF2-40B4-BE49-F238E27FC236}">
                  <a16:creationId xmlns:a16="http://schemas.microsoft.com/office/drawing/2014/main" id="{D6EE16D8-CBFE-48E1-9553-3E92AD856404}"/>
                </a:ext>
              </a:extLst>
            </p:cNvPr>
            <p:cNvSpPr/>
            <p:nvPr/>
          </p:nvSpPr>
          <p:spPr>
            <a:xfrm>
              <a:off x="5212411" y="1029462"/>
              <a:ext cx="372409" cy="3573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8" name="Bùi Liễu Powerpoint">
            <a:extLst>
              <a:ext uri="{FF2B5EF4-FFF2-40B4-BE49-F238E27FC236}">
                <a16:creationId xmlns:a16="http://schemas.microsoft.com/office/drawing/2014/main" id="{40CDF7A2-A442-403F-9C17-70A84F0C5554}"/>
              </a:ext>
            </a:extLst>
          </p:cNvPr>
          <p:cNvSpPr txBox="1">
            <a:spLocks/>
          </p:cNvSpPr>
          <p:nvPr/>
        </p:nvSpPr>
        <p:spPr>
          <a:xfrm>
            <a:off x="877509" y="201427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63041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0d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0d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1" animBg="1"/>
      <p:bldP spid="14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ùi Liễu Powerpoint">
            <a:extLst>
              <a:ext uri="{FF2B5EF4-FFF2-40B4-BE49-F238E27FC236}">
                <a16:creationId xmlns:a16="http://schemas.microsoft.com/office/drawing/2014/main" id="{4896E1C4-D604-4A7A-B3A9-4786B56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" r="7937"/>
          <a:stretch/>
        </p:blipFill>
        <p:spPr>
          <a:xfrm>
            <a:off x="685801" y="1219504"/>
            <a:ext cx="7728320" cy="3733800"/>
          </a:xfrm>
          <a:prstGeom prst="rect">
            <a:avLst/>
          </a:prstGeom>
        </p:spPr>
      </p:pic>
      <p:sp>
        <p:nvSpPr>
          <p:cNvPr id="2" name="Bùi Liễu Powerpoint"/>
          <p:cNvSpPr/>
          <p:nvPr/>
        </p:nvSpPr>
        <p:spPr>
          <a:xfrm>
            <a:off x="5568391" y="38446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Bùi Liễu Powerpoint"/>
          <p:cNvSpPr txBox="1">
            <a:spLocks/>
          </p:cNvSpPr>
          <p:nvPr/>
        </p:nvSpPr>
        <p:spPr>
          <a:xfrm>
            <a:off x="881744" y="218885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7" name="Bùi Liễu Powerpoint"/>
          <p:cNvSpPr/>
          <p:nvPr/>
        </p:nvSpPr>
        <p:spPr>
          <a:xfrm>
            <a:off x="729880" y="971550"/>
            <a:ext cx="88582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Bùi Liễu Powerpoint">
            <a:extLst>
              <a:ext uri="{FF2B5EF4-FFF2-40B4-BE49-F238E27FC236}">
                <a16:creationId xmlns:a16="http://schemas.microsoft.com/office/drawing/2014/main" id="{A734FF3A-769C-442D-A320-D44CB34EBF65}"/>
              </a:ext>
            </a:extLst>
          </p:cNvPr>
          <p:cNvSpPr/>
          <p:nvPr/>
        </p:nvSpPr>
        <p:spPr>
          <a:xfrm>
            <a:off x="5568391" y="1155870"/>
            <a:ext cx="2233471" cy="495910"/>
          </a:xfrm>
          <a:prstGeom prst="wedgeRoundRectCallout">
            <a:avLst>
              <a:gd name="adj1" fmla="val -2041"/>
              <a:gd name="adj2" fmla="val 83659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_________.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Powerpoint">
            <a:extLst>
              <a:ext uri="{FF2B5EF4-FFF2-40B4-BE49-F238E27FC236}">
                <a16:creationId xmlns:a16="http://schemas.microsoft.com/office/drawing/2014/main" id="{BCAC98CF-6FB9-416F-88FF-A8176F477F22}"/>
              </a:ext>
            </a:extLst>
          </p:cNvPr>
          <p:cNvSpPr/>
          <p:nvPr/>
        </p:nvSpPr>
        <p:spPr>
          <a:xfrm>
            <a:off x="6915150" y="1748505"/>
            <a:ext cx="1654091" cy="495910"/>
          </a:xfrm>
          <a:prstGeom prst="wedgeRoundRectCallout">
            <a:avLst>
              <a:gd name="adj1" fmla="val 33587"/>
              <a:gd name="adj2" fmla="val 9310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______.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Powerpoint">
            <a:extLst>
              <a:ext uri="{FF2B5EF4-FFF2-40B4-BE49-F238E27FC236}">
                <a16:creationId xmlns:a16="http://schemas.microsoft.com/office/drawing/2014/main" id="{3A9C5AE3-0AFB-4C0D-9C2C-CFFE7E967E21}"/>
              </a:ext>
            </a:extLst>
          </p:cNvPr>
          <p:cNvSpPr/>
          <p:nvPr/>
        </p:nvSpPr>
        <p:spPr>
          <a:xfrm>
            <a:off x="881744" y="1066366"/>
            <a:ext cx="3276600" cy="495909"/>
          </a:xfrm>
          <a:prstGeom prst="wedgeRoundRectCallout">
            <a:avLst>
              <a:gd name="adj1" fmla="val -28292"/>
              <a:gd name="adj2" fmla="val 8970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 Powerpoint"/>
          <p:cNvSpPr/>
          <p:nvPr/>
        </p:nvSpPr>
        <p:spPr>
          <a:xfrm>
            <a:off x="838200" y="2216321"/>
            <a:ext cx="630015" cy="300624"/>
          </a:xfrm>
          <a:prstGeom prst="rect">
            <a:avLst/>
          </a:prstGeom>
          <a:solidFill>
            <a:srgbClr val="FDEE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Bùi Liễu Powerpoint">
            <a:extLst>
              <a:ext uri="{FF2B5EF4-FFF2-40B4-BE49-F238E27FC236}">
                <a16:creationId xmlns:a16="http://schemas.microsoft.com/office/drawing/2014/main" id="{67E876C9-18A7-436B-90B5-90017854DF4F}"/>
              </a:ext>
            </a:extLst>
          </p:cNvPr>
          <p:cNvSpPr/>
          <p:nvPr/>
        </p:nvSpPr>
        <p:spPr>
          <a:xfrm>
            <a:off x="325215" y="1767555"/>
            <a:ext cx="2286000" cy="495910"/>
          </a:xfrm>
          <a:prstGeom prst="wedgeRoundRectCallout">
            <a:avLst>
              <a:gd name="adj1" fmla="val -15151"/>
              <a:gd name="adj2" fmla="val 7996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  <a:r>
              <a:rPr lang="vi-V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 </a:t>
            </a:r>
            <a:r>
              <a:rPr lang="vi-VN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vi-V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130478"/>
      </p:ext>
    </p:extLst>
  </p:cSld>
  <p:clrMapOvr>
    <a:masterClrMapping/>
  </p:clrMapOvr>
  <p:transition spd="slow"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Powerpoint"/>
          <p:cNvSpPr/>
          <p:nvPr/>
        </p:nvSpPr>
        <p:spPr>
          <a:xfrm>
            <a:off x="5568391" y="38446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Bùi Liễu Powerpoint"/>
          <p:cNvSpPr txBox="1">
            <a:spLocks/>
          </p:cNvSpPr>
          <p:nvPr/>
        </p:nvSpPr>
        <p:spPr>
          <a:xfrm>
            <a:off x="507033" y="258284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7" name="Bùi Liễu Powerpoint"/>
          <p:cNvSpPr/>
          <p:nvPr/>
        </p:nvSpPr>
        <p:spPr>
          <a:xfrm>
            <a:off x="729879" y="971550"/>
            <a:ext cx="88582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ùi Liễu Powerpoint">
            <a:extLst>
              <a:ext uri="{FF2B5EF4-FFF2-40B4-BE49-F238E27FC236}">
                <a16:creationId xmlns:a16="http://schemas.microsoft.com/office/drawing/2014/main" id="{4896E1C4-D604-4A7A-B3A9-4786B565BC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" r="7937"/>
          <a:stretch/>
        </p:blipFill>
        <p:spPr>
          <a:xfrm>
            <a:off x="743486" y="1072920"/>
            <a:ext cx="7728320" cy="3733800"/>
          </a:xfrm>
          <a:prstGeom prst="rect">
            <a:avLst/>
          </a:prstGeom>
        </p:spPr>
      </p:pic>
      <p:sp>
        <p:nvSpPr>
          <p:cNvPr id="11" name="Bùi Liễu Powerpoint">
            <a:extLst>
              <a:ext uri="{FF2B5EF4-FFF2-40B4-BE49-F238E27FC236}">
                <a16:creationId xmlns:a16="http://schemas.microsoft.com/office/drawing/2014/main" id="{3A9C5AE3-0AFB-4C0D-9C2C-CFFE7E967E21}"/>
              </a:ext>
            </a:extLst>
          </p:cNvPr>
          <p:cNvSpPr/>
          <p:nvPr/>
        </p:nvSpPr>
        <p:spPr>
          <a:xfrm>
            <a:off x="943561" y="966747"/>
            <a:ext cx="3124200" cy="495909"/>
          </a:xfrm>
          <a:prstGeom prst="wedgeRoundRectCallout">
            <a:avLst>
              <a:gd name="adj1" fmla="val -28292"/>
              <a:gd name="adj2" fmla="val 8970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Powerpoint">
            <a:extLst>
              <a:ext uri="{FF2B5EF4-FFF2-40B4-BE49-F238E27FC236}">
                <a16:creationId xmlns:a16="http://schemas.microsoft.com/office/drawing/2014/main" id="{A734FF3A-769C-442D-A320-D44CB34EBF65}"/>
              </a:ext>
            </a:extLst>
          </p:cNvPr>
          <p:cNvSpPr/>
          <p:nvPr/>
        </p:nvSpPr>
        <p:spPr>
          <a:xfrm>
            <a:off x="5188013" y="1072920"/>
            <a:ext cx="3342109" cy="495910"/>
          </a:xfrm>
          <a:prstGeom prst="wedgeRoundRectCallout">
            <a:avLst>
              <a:gd name="adj1" fmla="val -6927"/>
              <a:gd name="adj2" fmla="val 6884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_______________.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Powerpoint">
            <a:extLst>
              <a:ext uri="{FF2B5EF4-FFF2-40B4-BE49-F238E27FC236}">
                <a16:creationId xmlns:a16="http://schemas.microsoft.com/office/drawing/2014/main" id="{BCAC98CF-6FB9-416F-88FF-A8176F477F22}"/>
              </a:ext>
            </a:extLst>
          </p:cNvPr>
          <p:cNvSpPr/>
          <p:nvPr/>
        </p:nvSpPr>
        <p:spPr>
          <a:xfrm>
            <a:off x="6546675" y="1670200"/>
            <a:ext cx="2133599" cy="495910"/>
          </a:xfrm>
          <a:prstGeom prst="wedgeRoundRectCallout">
            <a:avLst>
              <a:gd name="adj1" fmla="val 47362"/>
              <a:gd name="adj2" fmla="val 7664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_________.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0968142780">
            <a:extLst>
              <a:ext uri="{FF2B5EF4-FFF2-40B4-BE49-F238E27FC236}">
                <a16:creationId xmlns:a16="http://schemas.microsoft.com/office/drawing/2014/main" id="{1A29BF16-D72F-4F47-B9DE-EF475E70E898}"/>
              </a:ext>
            </a:extLst>
          </p:cNvPr>
          <p:cNvSpPr/>
          <p:nvPr/>
        </p:nvSpPr>
        <p:spPr>
          <a:xfrm rot="8227678" flipH="1">
            <a:off x="1192210" y="2850674"/>
            <a:ext cx="511179" cy="491849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Bùi Liễu">
            <a:extLst>
              <a:ext uri="{FF2B5EF4-FFF2-40B4-BE49-F238E27FC236}">
                <a16:creationId xmlns:a16="http://schemas.microsoft.com/office/drawing/2014/main" id="{1A95A882-5A90-4A5E-BDD2-23A209F787D6}"/>
              </a:ext>
            </a:extLst>
          </p:cNvPr>
          <p:cNvSpPr txBox="1"/>
          <p:nvPr/>
        </p:nvSpPr>
        <p:spPr>
          <a:xfrm>
            <a:off x="2268219" y="971550"/>
            <a:ext cx="724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>
            <a:extLst>
              <a:ext uri="{FF2B5EF4-FFF2-40B4-BE49-F238E27FC236}">
                <a16:creationId xmlns:a16="http://schemas.microsoft.com/office/drawing/2014/main" id="{A6330607-68AB-412B-A5DC-BB3BBD9287DA}"/>
              </a:ext>
            </a:extLst>
          </p:cNvPr>
          <p:cNvSpPr txBox="1"/>
          <p:nvPr/>
        </p:nvSpPr>
        <p:spPr>
          <a:xfrm>
            <a:off x="5225974" y="1090042"/>
            <a:ext cx="3454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opening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door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">
            <a:extLst>
              <a:ext uri="{FF2B5EF4-FFF2-40B4-BE49-F238E27FC236}">
                <a16:creationId xmlns:a16="http://schemas.microsoft.com/office/drawing/2014/main" id="{FCDE8223-AFAC-4222-B2C5-E612C7A69160}"/>
              </a:ext>
            </a:extLst>
          </p:cNvPr>
          <p:cNvSpPr txBox="1"/>
          <p:nvPr/>
        </p:nvSpPr>
        <p:spPr>
          <a:xfrm>
            <a:off x="6709395" y="1684317"/>
            <a:ext cx="2118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helpful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Powerpoint"/>
          <p:cNvSpPr/>
          <p:nvPr/>
        </p:nvSpPr>
        <p:spPr>
          <a:xfrm>
            <a:off x="891655" y="2086878"/>
            <a:ext cx="630015" cy="300624"/>
          </a:xfrm>
          <a:prstGeom prst="rect">
            <a:avLst/>
          </a:prstGeom>
          <a:solidFill>
            <a:srgbClr val="FDEE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Bùi Liễu Powerpoint">
            <a:extLst>
              <a:ext uri="{FF2B5EF4-FFF2-40B4-BE49-F238E27FC236}">
                <a16:creationId xmlns:a16="http://schemas.microsoft.com/office/drawing/2014/main" id="{67E876C9-18A7-436B-90B5-90017854DF4F}"/>
              </a:ext>
            </a:extLst>
          </p:cNvPr>
          <p:cNvSpPr/>
          <p:nvPr/>
        </p:nvSpPr>
        <p:spPr>
          <a:xfrm>
            <a:off x="115896" y="1639910"/>
            <a:ext cx="2514600" cy="495910"/>
          </a:xfrm>
          <a:prstGeom prst="wedgeRoundRectCallout">
            <a:avLst>
              <a:gd name="adj1" fmla="val -7117"/>
              <a:gd name="adj2" fmla="val 76671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>
            <a:extLst>
              <a:ext uri="{FF2B5EF4-FFF2-40B4-BE49-F238E27FC236}">
                <a16:creationId xmlns:a16="http://schemas.microsoft.com/office/drawing/2014/main" id="{3F722A91-7479-4A91-812F-476B47A60D7D}"/>
              </a:ext>
            </a:extLst>
          </p:cNvPr>
          <p:cNvSpPr txBox="1"/>
          <p:nvPr/>
        </p:nvSpPr>
        <p:spPr>
          <a:xfrm>
            <a:off x="1213466" y="1730581"/>
            <a:ext cx="724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9868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/>
      <p:bldP spid="19" grpId="0"/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ùi Liễu Powerpoint">
            <a:extLst>
              <a:ext uri="{FF2B5EF4-FFF2-40B4-BE49-F238E27FC236}">
                <a16:creationId xmlns:a16="http://schemas.microsoft.com/office/drawing/2014/main" id="{4896E1C4-D604-4A7A-B3A9-4786B565BC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" r="7937"/>
          <a:stretch/>
        </p:blipFill>
        <p:spPr>
          <a:xfrm>
            <a:off x="709680" y="991328"/>
            <a:ext cx="7728320" cy="3733800"/>
          </a:xfrm>
          <a:prstGeom prst="rect">
            <a:avLst/>
          </a:prstGeom>
        </p:spPr>
      </p:pic>
      <p:sp>
        <p:nvSpPr>
          <p:cNvPr id="20" name="Bùi Liễu Powerpoint"/>
          <p:cNvSpPr/>
          <p:nvPr/>
        </p:nvSpPr>
        <p:spPr>
          <a:xfrm>
            <a:off x="729880" y="2122764"/>
            <a:ext cx="630015" cy="300624"/>
          </a:xfrm>
          <a:prstGeom prst="rect">
            <a:avLst/>
          </a:prstGeom>
          <a:solidFill>
            <a:srgbClr val="FDEE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ùi Liễu Powerpoint"/>
          <p:cNvSpPr/>
          <p:nvPr/>
        </p:nvSpPr>
        <p:spPr>
          <a:xfrm>
            <a:off x="5568391" y="38446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Bùi Liễu Powerpoint"/>
          <p:cNvSpPr txBox="1">
            <a:spLocks/>
          </p:cNvSpPr>
          <p:nvPr/>
        </p:nvSpPr>
        <p:spPr>
          <a:xfrm>
            <a:off x="426772" y="261832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7" name="Bùi Liễu Powerpoint"/>
          <p:cNvSpPr/>
          <p:nvPr/>
        </p:nvSpPr>
        <p:spPr>
          <a:xfrm>
            <a:off x="729879" y="971550"/>
            <a:ext cx="88582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ùi Liễu Powerpoint">
            <a:extLst>
              <a:ext uri="{FF2B5EF4-FFF2-40B4-BE49-F238E27FC236}">
                <a16:creationId xmlns:a16="http://schemas.microsoft.com/office/drawing/2014/main" id="{3A9C5AE3-0AFB-4C0D-9C2C-CFFE7E967E21}"/>
              </a:ext>
            </a:extLst>
          </p:cNvPr>
          <p:cNvSpPr/>
          <p:nvPr/>
        </p:nvSpPr>
        <p:spPr>
          <a:xfrm>
            <a:off x="838200" y="906333"/>
            <a:ext cx="3124200" cy="495909"/>
          </a:xfrm>
          <a:prstGeom prst="wedgeRoundRectCallout">
            <a:avLst>
              <a:gd name="adj1" fmla="val -28292"/>
              <a:gd name="adj2" fmla="val 8970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Powerpoint">
            <a:extLst>
              <a:ext uri="{FF2B5EF4-FFF2-40B4-BE49-F238E27FC236}">
                <a16:creationId xmlns:a16="http://schemas.microsoft.com/office/drawing/2014/main" id="{A734FF3A-769C-442D-A320-D44CB34EBF65}"/>
              </a:ext>
            </a:extLst>
          </p:cNvPr>
          <p:cNvSpPr/>
          <p:nvPr/>
        </p:nvSpPr>
        <p:spPr>
          <a:xfrm>
            <a:off x="5525324" y="921704"/>
            <a:ext cx="2221051" cy="495910"/>
          </a:xfrm>
          <a:prstGeom prst="wedgeRoundRectCallout">
            <a:avLst>
              <a:gd name="adj1" fmla="val -2041"/>
              <a:gd name="adj2" fmla="val 83659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_________.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Powerpoint">
            <a:extLst>
              <a:ext uri="{FF2B5EF4-FFF2-40B4-BE49-F238E27FC236}">
                <a16:creationId xmlns:a16="http://schemas.microsoft.com/office/drawing/2014/main" id="{BCAC98CF-6FB9-416F-88FF-A8176F477F22}"/>
              </a:ext>
            </a:extLst>
          </p:cNvPr>
          <p:cNvSpPr/>
          <p:nvPr/>
        </p:nvSpPr>
        <p:spPr>
          <a:xfrm>
            <a:off x="6324600" y="1580279"/>
            <a:ext cx="2133599" cy="495910"/>
          </a:xfrm>
          <a:prstGeom prst="wedgeRoundRectCallout">
            <a:avLst>
              <a:gd name="adj1" fmla="val 37413"/>
              <a:gd name="adj2" fmla="val 7005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_________.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0968142780">
            <a:extLst>
              <a:ext uri="{FF2B5EF4-FFF2-40B4-BE49-F238E27FC236}">
                <a16:creationId xmlns:a16="http://schemas.microsoft.com/office/drawing/2014/main" id="{1A29BF16-D72F-4F47-B9DE-EF475E70E898}"/>
              </a:ext>
            </a:extLst>
          </p:cNvPr>
          <p:cNvSpPr/>
          <p:nvPr/>
        </p:nvSpPr>
        <p:spPr>
          <a:xfrm rot="8689722">
            <a:off x="5372692" y="2325825"/>
            <a:ext cx="511179" cy="491849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Bùi Liễu">
            <a:extLst>
              <a:ext uri="{FF2B5EF4-FFF2-40B4-BE49-F238E27FC236}">
                <a16:creationId xmlns:a16="http://schemas.microsoft.com/office/drawing/2014/main" id="{1A95A882-5A90-4A5E-BDD2-23A209F787D6}"/>
              </a:ext>
            </a:extLst>
          </p:cNvPr>
          <p:cNvSpPr txBox="1"/>
          <p:nvPr/>
        </p:nvSpPr>
        <p:spPr>
          <a:xfrm>
            <a:off x="2229365" y="933273"/>
            <a:ext cx="724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>
            <a:extLst>
              <a:ext uri="{FF2B5EF4-FFF2-40B4-BE49-F238E27FC236}">
                <a16:creationId xmlns:a16="http://schemas.microsoft.com/office/drawing/2014/main" id="{A6330607-68AB-412B-A5DC-BB3BBD9287DA}"/>
              </a:ext>
            </a:extLst>
          </p:cNvPr>
          <p:cNvSpPr txBox="1"/>
          <p:nvPr/>
        </p:nvSpPr>
        <p:spPr>
          <a:xfrm>
            <a:off x="5628282" y="955949"/>
            <a:ext cx="2118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talking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">
            <a:extLst>
              <a:ext uri="{FF2B5EF4-FFF2-40B4-BE49-F238E27FC236}">
                <a16:creationId xmlns:a16="http://schemas.microsoft.com/office/drawing/2014/main" id="{FCDE8223-AFAC-4222-B2C5-E612C7A69160}"/>
              </a:ext>
            </a:extLst>
          </p:cNvPr>
          <p:cNvSpPr txBox="1"/>
          <p:nvPr/>
        </p:nvSpPr>
        <p:spPr>
          <a:xfrm>
            <a:off x="6488259" y="1658286"/>
            <a:ext cx="2046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friendly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786033-D2BD-BDB1-8C50-ECC7923BDFA3}"/>
              </a:ext>
            </a:extLst>
          </p:cNvPr>
          <p:cNvSpPr/>
          <p:nvPr/>
        </p:nvSpPr>
        <p:spPr>
          <a:xfrm>
            <a:off x="848689" y="1998254"/>
            <a:ext cx="630015" cy="300624"/>
          </a:xfrm>
          <a:prstGeom prst="rect">
            <a:avLst/>
          </a:prstGeom>
          <a:solidFill>
            <a:srgbClr val="FDEE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Bùi Liễu Powerpoint">
            <a:extLst>
              <a:ext uri="{FF2B5EF4-FFF2-40B4-BE49-F238E27FC236}">
                <a16:creationId xmlns:a16="http://schemas.microsoft.com/office/drawing/2014/main" id="{67E876C9-18A7-436B-90B5-90017854DF4F}"/>
              </a:ext>
            </a:extLst>
          </p:cNvPr>
          <p:cNvSpPr/>
          <p:nvPr/>
        </p:nvSpPr>
        <p:spPr>
          <a:xfrm>
            <a:off x="129752" y="1549832"/>
            <a:ext cx="2514600" cy="495910"/>
          </a:xfrm>
          <a:prstGeom prst="wedgeRoundRectCallout">
            <a:avLst>
              <a:gd name="adj1" fmla="val -6596"/>
              <a:gd name="adj2" fmla="val 10716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>
            <a:extLst>
              <a:ext uri="{FF2B5EF4-FFF2-40B4-BE49-F238E27FC236}">
                <a16:creationId xmlns:a16="http://schemas.microsoft.com/office/drawing/2014/main" id="{3F722A91-7479-4A91-812F-476B47A60D7D}"/>
              </a:ext>
            </a:extLst>
          </p:cNvPr>
          <p:cNvSpPr txBox="1"/>
          <p:nvPr/>
        </p:nvSpPr>
        <p:spPr>
          <a:xfrm>
            <a:off x="1280086" y="1580279"/>
            <a:ext cx="724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3687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/>
      <p:bldP spid="19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1F3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Bùi Liễu 0968142780"/>
          <p:cNvSpPr txBox="1">
            <a:spLocks/>
          </p:cNvSpPr>
          <p:nvPr/>
        </p:nvSpPr>
        <p:spPr>
          <a:xfrm>
            <a:off x="1961798" y="1158905"/>
            <a:ext cx="5344725" cy="1347861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68569" tIns="109725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32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nationality is she?</a:t>
            </a:r>
          </a:p>
          <a:p>
            <a:pPr algn="l"/>
            <a:r>
              <a:rPr lang="en-US" sz="3200" b="1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_______________</a:t>
            </a:r>
            <a:r>
              <a:rPr lang="en-US" sz="32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solidFill>
                <a:srgbClr val="000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 txBox="1">
            <a:spLocks/>
          </p:cNvSpPr>
          <p:nvPr/>
        </p:nvSpPr>
        <p:spPr>
          <a:xfrm>
            <a:off x="2809433" y="1640910"/>
            <a:ext cx="3167607" cy="686337"/>
          </a:xfrm>
          <a:prstGeom prst="rect">
            <a:avLst/>
          </a:prstGeom>
          <a:noFill/>
        </p:spPr>
        <p:txBody>
          <a:bodyPr spcFirstLastPara="1" wrap="square" lIns="68569" tIns="109725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Japanese. </a:t>
            </a:r>
          </a:p>
        </p:txBody>
      </p:sp>
      <p:pic>
        <p:nvPicPr>
          <p:cNvPr id="17" name="Bùi Liễu 0968142780" descr="Cartoon bear on clock template Royalty Free Vector Image">
            <a:extLst>
              <a:ext uri="{FF2B5EF4-FFF2-40B4-BE49-F238E27FC236}">
                <a16:creationId xmlns:a16="http://schemas.microsoft.com/office/drawing/2014/main" id="{53E0FF7A-EF4E-4712-A16B-6364A3F59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" b="9311"/>
          <a:stretch/>
        </p:blipFill>
        <p:spPr bwMode="auto">
          <a:xfrm flipH="1">
            <a:off x="76200" y="400051"/>
            <a:ext cx="1684971" cy="154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Bùi Liễu 0968142780">
            <a:extLst>
              <a:ext uri="{FF2B5EF4-FFF2-40B4-BE49-F238E27FC236}">
                <a16:creationId xmlns:a16="http://schemas.microsoft.com/office/drawing/2014/main" id="{A323511E-B89A-4B1A-BE17-F32F16FEF2EC}"/>
              </a:ext>
            </a:extLst>
          </p:cNvPr>
          <p:cNvGrpSpPr/>
          <p:nvPr/>
        </p:nvGrpSpPr>
        <p:grpSpPr>
          <a:xfrm>
            <a:off x="508515" y="1030619"/>
            <a:ext cx="892186" cy="852491"/>
            <a:chOff x="2152324" y="3622111"/>
            <a:chExt cx="1076651" cy="1076651"/>
          </a:xfrm>
        </p:grpSpPr>
        <p:sp>
          <p:nvSpPr>
            <p:cNvPr id="19" name="Bùi Liễu 0968142780">
              <a:extLst>
                <a:ext uri="{FF2B5EF4-FFF2-40B4-BE49-F238E27FC236}">
                  <a16:creationId xmlns:a16="http://schemas.microsoft.com/office/drawing/2014/main" id="{E2A1467D-2C90-44E2-889F-D1525CDB2DF4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20" name="Bùi Liễu 0968142780">
              <a:extLst>
                <a:ext uri="{FF2B5EF4-FFF2-40B4-BE49-F238E27FC236}">
                  <a16:creationId xmlns:a16="http://schemas.microsoft.com/office/drawing/2014/main" id="{85908696-5C99-4A23-BC52-D51FC38BA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61756" y="3820541"/>
              <a:ext cx="102518" cy="426518"/>
            </a:xfrm>
            <a:prstGeom prst="rect">
              <a:avLst/>
            </a:prstGeom>
          </p:spPr>
        </p:pic>
      </p:grpSp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id="{A2C7D58E-8794-4047-B109-4E8BB7A86EBF}"/>
              </a:ext>
            </a:extLst>
          </p:cNvPr>
          <p:cNvSpPr txBox="1"/>
          <p:nvPr/>
        </p:nvSpPr>
        <p:spPr>
          <a:xfrm>
            <a:off x="641619" y="937254"/>
            <a:ext cx="6390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10</a:t>
            </a:r>
          </a:p>
        </p:txBody>
      </p:sp>
      <p:pic>
        <p:nvPicPr>
          <p:cNvPr id="22" name="Bùi Liễu 0968142780" descr="Start button - Free multimedia icons">
            <a:extLst>
              <a:ext uri="{FF2B5EF4-FFF2-40B4-BE49-F238E27FC236}">
                <a16:creationId xmlns:a16="http://schemas.microsoft.com/office/drawing/2014/main" id="{63EEC26E-EF64-43FF-BD86-A8853CAE8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7" y="939850"/>
            <a:ext cx="1029026" cy="10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Bùi Liễu 0968142780">
            <a:extLst>
              <a:ext uri="{FF2B5EF4-FFF2-40B4-BE49-F238E27FC236}">
                <a16:creationId xmlns:a16="http://schemas.microsoft.com/office/drawing/2014/main" id="{5E502253-FB50-4E3F-A37A-4C9C16D03CFF}"/>
              </a:ext>
            </a:extLst>
          </p:cNvPr>
          <p:cNvGrpSpPr/>
          <p:nvPr/>
        </p:nvGrpSpPr>
        <p:grpSpPr>
          <a:xfrm rot="20763664">
            <a:off x="306551" y="903312"/>
            <a:ext cx="1465797" cy="1102775"/>
            <a:chOff x="4916544" y="7138360"/>
            <a:chExt cx="2589150" cy="2268270"/>
          </a:xfrm>
        </p:grpSpPr>
        <p:sp>
          <p:nvSpPr>
            <p:cNvPr id="24" name="Bùi Liễu 0968142780">
              <a:extLst>
                <a:ext uri="{FF2B5EF4-FFF2-40B4-BE49-F238E27FC236}">
                  <a16:creationId xmlns:a16="http://schemas.microsoft.com/office/drawing/2014/main" id="{620817D7-B098-4745-8D9D-8473F3591451}"/>
                </a:ext>
              </a:extLst>
            </p:cNvPr>
            <p:cNvSpPr/>
            <p:nvPr/>
          </p:nvSpPr>
          <p:spPr>
            <a:xfrm rot="2464871">
              <a:off x="4916544" y="7138360"/>
              <a:ext cx="2453940" cy="2268270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25" name="Bùi Liễu 0968142780">
              <a:extLst>
                <a:ext uri="{FF2B5EF4-FFF2-40B4-BE49-F238E27FC236}">
                  <a16:creationId xmlns:a16="http://schemas.microsoft.com/office/drawing/2014/main" id="{14B95879-E882-4645-854B-57B6E035B25C}"/>
                </a:ext>
              </a:extLst>
            </p:cNvPr>
            <p:cNvSpPr txBox="1"/>
            <p:nvPr/>
          </p:nvSpPr>
          <p:spPr>
            <a:xfrm rot="836336">
              <a:off x="5058116" y="7987115"/>
              <a:ext cx="2447578" cy="66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Time’s up</a:t>
              </a:r>
              <a:endParaRPr lang="en-US" sz="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id="{0723A503-E402-4A81-8261-DAA7F0BDFE6A}"/>
              </a:ext>
            </a:extLst>
          </p:cNvPr>
          <p:cNvSpPr txBox="1">
            <a:spLocks/>
          </p:cNvSpPr>
          <p:nvPr/>
        </p:nvSpPr>
        <p:spPr>
          <a:xfrm>
            <a:off x="1761171" y="314862"/>
            <a:ext cx="3997236" cy="684225"/>
          </a:xfrm>
          <a:prstGeom prst="rect">
            <a:avLst/>
          </a:prstGeom>
        </p:spPr>
        <p:txBody>
          <a:bodyPr spcFirstLastPara="1" wrap="square" lIns="68569" tIns="109725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and say.</a:t>
            </a:r>
          </a:p>
        </p:txBody>
      </p:sp>
      <p:pic>
        <p:nvPicPr>
          <p:cNvPr id="26" name="Bùi Liễu 09681427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433" y="2571750"/>
            <a:ext cx="3557645" cy="2362200"/>
          </a:xfrm>
          <a:prstGeom prst="roundRect">
            <a:avLst/>
          </a:prstGeom>
        </p:spPr>
      </p:pic>
      <p:sp>
        <p:nvSpPr>
          <p:cNvPr id="2" name="Bùi Liễu 0968142780"/>
          <p:cNvSpPr/>
          <p:nvPr/>
        </p:nvSpPr>
        <p:spPr>
          <a:xfrm>
            <a:off x="6523228" y="4476750"/>
            <a:ext cx="914400" cy="381000"/>
          </a:xfrm>
          <a:prstGeom prst="roundRect">
            <a:avLst>
              <a:gd name="adj" fmla="val 50000"/>
            </a:avLst>
          </a:prstGeom>
          <a:solidFill>
            <a:srgbClr val="FFDE7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sp>
        <p:nvSpPr>
          <p:cNvPr id="16" name="Bùi Liễu 0968142780">
            <a:hlinkClick r:id="" action="ppaction://hlinkshowjump?jump=nextslide"/>
          </p:cNvPr>
          <p:cNvSpPr/>
          <p:nvPr/>
        </p:nvSpPr>
        <p:spPr>
          <a:xfrm>
            <a:off x="7543800" y="4476750"/>
            <a:ext cx="914400" cy="381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88072" y="400051"/>
            <a:ext cx="912744" cy="494299"/>
          </a:xfrm>
          <a:prstGeom prst="roundRect">
            <a:avLst>
              <a:gd name="adj" fmla="val 50000"/>
            </a:avLst>
          </a:prstGeom>
          <a:solidFill>
            <a:srgbClr val="FFDE7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1/8</a:t>
            </a:r>
          </a:p>
        </p:txBody>
      </p:sp>
      <p:sp>
        <p:nvSpPr>
          <p:cNvPr id="4" name="Rounded Rectangle 29">
            <a:extLst>
              <a:ext uri="{FF2B5EF4-FFF2-40B4-BE49-F238E27FC236}">
                <a16:creationId xmlns:a16="http://schemas.microsoft.com/office/drawing/2014/main" id="{D0D015F9-2CCE-5AAA-C0EC-AA683D3FD0F3}"/>
              </a:ext>
            </a:extLst>
          </p:cNvPr>
          <p:cNvSpPr/>
          <p:nvPr/>
        </p:nvSpPr>
        <p:spPr>
          <a:xfrm>
            <a:off x="1291983" y="3459637"/>
            <a:ext cx="912744" cy="494299"/>
          </a:xfrm>
          <a:prstGeom prst="roundRect">
            <a:avLst>
              <a:gd name="adj" fmla="val 50000"/>
            </a:avLst>
          </a:prstGeom>
          <a:solidFill>
            <a:srgbClr val="FFDE7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+1</a:t>
            </a:r>
          </a:p>
        </p:txBody>
      </p:sp>
    </p:spTree>
    <p:extLst>
      <p:ext uri="{BB962C8B-B14F-4D97-AF65-F5344CB8AC3E}">
        <p14:creationId xmlns:p14="http://schemas.microsoft.com/office/powerpoint/2010/main" val="1895735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ùi Liễu Powerpoint">
            <a:extLst>
              <a:ext uri="{FF2B5EF4-FFF2-40B4-BE49-F238E27FC236}">
                <a16:creationId xmlns:a16="http://schemas.microsoft.com/office/drawing/2014/main" id="{4896E1C4-D604-4A7A-B3A9-4786B565BC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" r="7937"/>
          <a:stretch/>
        </p:blipFill>
        <p:spPr>
          <a:xfrm>
            <a:off x="685801" y="1047750"/>
            <a:ext cx="7728320" cy="3733800"/>
          </a:xfrm>
          <a:prstGeom prst="rect">
            <a:avLst/>
          </a:prstGeom>
        </p:spPr>
      </p:pic>
      <p:sp>
        <p:nvSpPr>
          <p:cNvPr id="2" name="Bùi Liễu Powerpoint"/>
          <p:cNvSpPr/>
          <p:nvPr/>
        </p:nvSpPr>
        <p:spPr>
          <a:xfrm>
            <a:off x="5568391" y="38446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Bùi Liễu Powerpoint"/>
          <p:cNvSpPr txBox="1">
            <a:spLocks/>
          </p:cNvSpPr>
          <p:nvPr/>
        </p:nvSpPr>
        <p:spPr>
          <a:xfrm>
            <a:off x="601947" y="188859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7" name="Bùi Liễu Powerpoint"/>
          <p:cNvSpPr/>
          <p:nvPr/>
        </p:nvSpPr>
        <p:spPr>
          <a:xfrm>
            <a:off x="729879" y="971550"/>
            <a:ext cx="88582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ùi Liễu Powerpoint">
            <a:extLst>
              <a:ext uri="{FF2B5EF4-FFF2-40B4-BE49-F238E27FC236}">
                <a16:creationId xmlns:a16="http://schemas.microsoft.com/office/drawing/2014/main" id="{3A9C5AE3-0AFB-4C0D-9C2C-CFFE7E967E21}"/>
              </a:ext>
            </a:extLst>
          </p:cNvPr>
          <p:cNvSpPr/>
          <p:nvPr/>
        </p:nvSpPr>
        <p:spPr>
          <a:xfrm>
            <a:off x="838200" y="911127"/>
            <a:ext cx="3276600" cy="495909"/>
          </a:xfrm>
          <a:prstGeom prst="wedgeRoundRectCallout">
            <a:avLst>
              <a:gd name="adj1" fmla="val -28292"/>
              <a:gd name="adj2" fmla="val 8970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Powerpoint">
            <a:extLst>
              <a:ext uri="{FF2B5EF4-FFF2-40B4-BE49-F238E27FC236}">
                <a16:creationId xmlns:a16="http://schemas.microsoft.com/office/drawing/2014/main" id="{67E876C9-18A7-436B-90B5-90017854DF4F}"/>
              </a:ext>
            </a:extLst>
          </p:cNvPr>
          <p:cNvSpPr/>
          <p:nvPr/>
        </p:nvSpPr>
        <p:spPr>
          <a:xfrm>
            <a:off x="61419" y="1641164"/>
            <a:ext cx="2529381" cy="495910"/>
          </a:xfrm>
          <a:prstGeom prst="wedgeRoundRectCallout">
            <a:avLst>
              <a:gd name="adj1" fmla="val -2651"/>
              <a:gd name="adj2" fmla="val 88194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Powerpoint">
            <a:extLst>
              <a:ext uri="{FF2B5EF4-FFF2-40B4-BE49-F238E27FC236}">
                <a16:creationId xmlns:a16="http://schemas.microsoft.com/office/drawing/2014/main" id="{A734FF3A-769C-442D-A320-D44CB34EBF65}"/>
              </a:ext>
            </a:extLst>
          </p:cNvPr>
          <p:cNvSpPr/>
          <p:nvPr/>
        </p:nvSpPr>
        <p:spPr>
          <a:xfrm>
            <a:off x="5351502" y="912637"/>
            <a:ext cx="2439203" cy="495910"/>
          </a:xfrm>
          <a:prstGeom prst="wedgeRoundRectCallout">
            <a:avLst>
              <a:gd name="adj1" fmla="val -2041"/>
              <a:gd name="adj2" fmla="val 83659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Powerpoint">
            <a:extLst>
              <a:ext uri="{FF2B5EF4-FFF2-40B4-BE49-F238E27FC236}">
                <a16:creationId xmlns:a16="http://schemas.microsoft.com/office/drawing/2014/main" id="{BCAC98CF-6FB9-416F-88FF-A8176F477F22}"/>
              </a:ext>
            </a:extLst>
          </p:cNvPr>
          <p:cNvSpPr/>
          <p:nvPr/>
        </p:nvSpPr>
        <p:spPr>
          <a:xfrm>
            <a:off x="6324600" y="1610959"/>
            <a:ext cx="2133599" cy="495910"/>
          </a:xfrm>
          <a:prstGeom prst="wedgeRoundRectCallout">
            <a:avLst>
              <a:gd name="adj1" fmla="val 37413"/>
              <a:gd name="adj2" fmla="val 7005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_________.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0968142780">
            <a:extLst>
              <a:ext uri="{FF2B5EF4-FFF2-40B4-BE49-F238E27FC236}">
                <a16:creationId xmlns:a16="http://schemas.microsoft.com/office/drawing/2014/main" id="{1A29BF16-D72F-4F47-B9DE-EF475E70E898}"/>
              </a:ext>
            </a:extLst>
          </p:cNvPr>
          <p:cNvSpPr/>
          <p:nvPr/>
        </p:nvSpPr>
        <p:spPr>
          <a:xfrm rot="9437855">
            <a:off x="6924890" y="2325010"/>
            <a:ext cx="511179" cy="491849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Bùi Liễu">
            <a:extLst>
              <a:ext uri="{FF2B5EF4-FFF2-40B4-BE49-F238E27FC236}">
                <a16:creationId xmlns:a16="http://schemas.microsoft.com/office/drawing/2014/main" id="{1A95A882-5A90-4A5E-BDD2-23A209F787D6}"/>
              </a:ext>
            </a:extLst>
          </p:cNvPr>
          <p:cNvSpPr txBox="1"/>
          <p:nvPr/>
        </p:nvSpPr>
        <p:spPr>
          <a:xfrm>
            <a:off x="2140699" y="955948"/>
            <a:ext cx="724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>
            <a:extLst>
              <a:ext uri="{FF2B5EF4-FFF2-40B4-BE49-F238E27FC236}">
                <a16:creationId xmlns:a16="http://schemas.microsoft.com/office/drawing/2014/main" id="{3F722A91-7479-4A91-812F-476B47A60D7D}"/>
              </a:ext>
            </a:extLst>
          </p:cNvPr>
          <p:cNvSpPr txBox="1"/>
          <p:nvPr/>
        </p:nvSpPr>
        <p:spPr>
          <a:xfrm>
            <a:off x="1172793" y="1665197"/>
            <a:ext cx="724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>
            <a:extLst>
              <a:ext uri="{FF2B5EF4-FFF2-40B4-BE49-F238E27FC236}">
                <a16:creationId xmlns:a16="http://schemas.microsoft.com/office/drawing/2014/main" id="{A6330607-68AB-412B-A5DC-BB3BBD9287DA}"/>
              </a:ext>
            </a:extLst>
          </p:cNvPr>
          <p:cNvSpPr txBox="1"/>
          <p:nvPr/>
        </p:nvSpPr>
        <p:spPr>
          <a:xfrm>
            <a:off x="5417299" y="955947"/>
            <a:ext cx="2439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studying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Powerpoint"/>
          <p:cNvSpPr/>
          <p:nvPr/>
        </p:nvSpPr>
        <p:spPr>
          <a:xfrm>
            <a:off x="817785" y="2142707"/>
            <a:ext cx="630015" cy="300624"/>
          </a:xfrm>
          <a:prstGeom prst="rect">
            <a:avLst/>
          </a:prstGeom>
          <a:solidFill>
            <a:srgbClr val="FDEE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Bùi Liễu">
            <a:extLst>
              <a:ext uri="{FF2B5EF4-FFF2-40B4-BE49-F238E27FC236}">
                <a16:creationId xmlns:a16="http://schemas.microsoft.com/office/drawing/2014/main" id="{FCDE8223-AFAC-4222-B2C5-E612C7A69160}"/>
              </a:ext>
            </a:extLst>
          </p:cNvPr>
          <p:cNvSpPr txBox="1"/>
          <p:nvPr/>
        </p:nvSpPr>
        <p:spPr>
          <a:xfrm>
            <a:off x="6400800" y="1654740"/>
            <a:ext cx="2118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clever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5513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18" grpId="0"/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ùi Liễu Powerpoint">
            <a:extLst>
              <a:ext uri="{FF2B5EF4-FFF2-40B4-BE49-F238E27FC236}">
                <a16:creationId xmlns:a16="http://schemas.microsoft.com/office/drawing/2014/main" id="{4896E1C4-D604-4A7A-B3A9-4786B565BC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" r="7937"/>
          <a:stretch/>
        </p:blipFill>
        <p:spPr>
          <a:xfrm>
            <a:off x="685801" y="1047750"/>
            <a:ext cx="7728320" cy="3733800"/>
          </a:xfrm>
          <a:prstGeom prst="rect">
            <a:avLst/>
          </a:prstGeom>
        </p:spPr>
      </p:pic>
      <p:sp>
        <p:nvSpPr>
          <p:cNvPr id="2" name="Bùi Liễu Powerpoint"/>
          <p:cNvSpPr/>
          <p:nvPr/>
        </p:nvSpPr>
        <p:spPr>
          <a:xfrm>
            <a:off x="5568391" y="38446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Bùi Liễu Powerpoint"/>
          <p:cNvSpPr txBox="1">
            <a:spLocks/>
          </p:cNvSpPr>
          <p:nvPr/>
        </p:nvSpPr>
        <p:spPr>
          <a:xfrm>
            <a:off x="533400" y="247023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7" name="Bùi Liễu Powerpoint"/>
          <p:cNvSpPr/>
          <p:nvPr/>
        </p:nvSpPr>
        <p:spPr>
          <a:xfrm>
            <a:off x="729879" y="971550"/>
            <a:ext cx="88582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ùi Liễu Powerpoint">
            <a:extLst>
              <a:ext uri="{FF2B5EF4-FFF2-40B4-BE49-F238E27FC236}">
                <a16:creationId xmlns:a16="http://schemas.microsoft.com/office/drawing/2014/main" id="{3A9C5AE3-0AFB-4C0D-9C2C-CFFE7E967E21}"/>
              </a:ext>
            </a:extLst>
          </p:cNvPr>
          <p:cNvSpPr/>
          <p:nvPr/>
        </p:nvSpPr>
        <p:spPr>
          <a:xfrm>
            <a:off x="838200" y="911127"/>
            <a:ext cx="3276600" cy="495909"/>
          </a:xfrm>
          <a:prstGeom prst="wedgeRoundRectCallout">
            <a:avLst>
              <a:gd name="adj1" fmla="val -28292"/>
              <a:gd name="adj2" fmla="val 8970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Powerpoint">
            <a:extLst>
              <a:ext uri="{FF2B5EF4-FFF2-40B4-BE49-F238E27FC236}">
                <a16:creationId xmlns:a16="http://schemas.microsoft.com/office/drawing/2014/main" id="{A734FF3A-769C-442D-A320-D44CB34EBF65}"/>
              </a:ext>
            </a:extLst>
          </p:cNvPr>
          <p:cNvSpPr/>
          <p:nvPr/>
        </p:nvSpPr>
        <p:spPr>
          <a:xfrm>
            <a:off x="5453013" y="921704"/>
            <a:ext cx="2233471" cy="495910"/>
          </a:xfrm>
          <a:prstGeom prst="wedgeRoundRectCallout">
            <a:avLst>
              <a:gd name="adj1" fmla="val -2041"/>
              <a:gd name="adj2" fmla="val 83659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_________.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Powerpoint">
            <a:extLst>
              <a:ext uri="{FF2B5EF4-FFF2-40B4-BE49-F238E27FC236}">
                <a16:creationId xmlns:a16="http://schemas.microsoft.com/office/drawing/2014/main" id="{BCAC98CF-6FB9-416F-88FF-A8176F477F22}"/>
              </a:ext>
            </a:extLst>
          </p:cNvPr>
          <p:cNvSpPr/>
          <p:nvPr/>
        </p:nvSpPr>
        <p:spPr>
          <a:xfrm>
            <a:off x="6324600" y="1610959"/>
            <a:ext cx="2133599" cy="495910"/>
          </a:xfrm>
          <a:prstGeom prst="wedgeRoundRectCallout">
            <a:avLst>
              <a:gd name="adj1" fmla="val 37413"/>
              <a:gd name="adj2" fmla="val 7005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_________.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0968142780">
            <a:extLst>
              <a:ext uri="{FF2B5EF4-FFF2-40B4-BE49-F238E27FC236}">
                <a16:creationId xmlns:a16="http://schemas.microsoft.com/office/drawing/2014/main" id="{1A29BF16-D72F-4F47-B9DE-EF475E70E898}"/>
              </a:ext>
            </a:extLst>
          </p:cNvPr>
          <p:cNvSpPr/>
          <p:nvPr/>
        </p:nvSpPr>
        <p:spPr>
          <a:xfrm rot="8689722">
            <a:off x="7980189" y="2325825"/>
            <a:ext cx="511179" cy="491849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Bùi Liễu">
            <a:extLst>
              <a:ext uri="{FF2B5EF4-FFF2-40B4-BE49-F238E27FC236}">
                <a16:creationId xmlns:a16="http://schemas.microsoft.com/office/drawing/2014/main" id="{1A95A882-5A90-4A5E-BDD2-23A209F787D6}"/>
              </a:ext>
            </a:extLst>
          </p:cNvPr>
          <p:cNvSpPr txBox="1"/>
          <p:nvPr/>
        </p:nvSpPr>
        <p:spPr>
          <a:xfrm>
            <a:off x="2238109" y="925569"/>
            <a:ext cx="724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>
            <a:extLst>
              <a:ext uri="{FF2B5EF4-FFF2-40B4-BE49-F238E27FC236}">
                <a16:creationId xmlns:a16="http://schemas.microsoft.com/office/drawing/2014/main" id="{A6330607-68AB-412B-A5DC-BB3BBD9287DA}"/>
              </a:ext>
            </a:extLst>
          </p:cNvPr>
          <p:cNvSpPr txBox="1"/>
          <p:nvPr/>
        </p:nvSpPr>
        <p:spPr>
          <a:xfrm>
            <a:off x="5568391" y="955949"/>
            <a:ext cx="2118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dancing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Powerpoint"/>
          <p:cNvSpPr/>
          <p:nvPr/>
        </p:nvSpPr>
        <p:spPr>
          <a:xfrm>
            <a:off x="685801" y="2159621"/>
            <a:ext cx="630015" cy="300624"/>
          </a:xfrm>
          <a:prstGeom prst="rect">
            <a:avLst/>
          </a:prstGeom>
          <a:solidFill>
            <a:srgbClr val="FDEE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Bùi Liễu">
            <a:extLst>
              <a:ext uri="{FF2B5EF4-FFF2-40B4-BE49-F238E27FC236}">
                <a16:creationId xmlns:a16="http://schemas.microsoft.com/office/drawing/2014/main" id="{FCDE8223-AFAC-4222-B2C5-E612C7A69160}"/>
              </a:ext>
            </a:extLst>
          </p:cNvPr>
          <p:cNvSpPr txBox="1"/>
          <p:nvPr/>
        </p:nvSpPr>
        <p:spPr>
          <a:xfrm>
            <a:off x="6488258" y="1658286"/>
            <a:ext cx="2118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Powerpoint">
            <a:extLst>
              <a:ext uri="{FF2B5EF4-FFF2-40B4-BE49-F238E27FC236}">
                <a16:creationId xmlns:a16="http://schemas.microsoft.com/office/drawing/2014/main" id="{67E876C9-18A7-436B-90B5-90017854DF4F}"/>
              </a:ext>
            </a:extLst>
          </p:cNvPr>
          <p:cNvSpPr/>
          <p:nvPr/>
        </p:nvSpPr>
        <p:spPr>
          <a:xfrm>
            <a:off x="139431" y="1648074"/>
            <a:ext cx="2451369" cy="495910"/>
          </a:xfrm>
          <a:prstGeom prst="wedgeRoundRectCallout">
            <a:avLst>
              <a:gd name="adj1" fmla="val -2651"/>
              <a:gd name="adj2" fmla="val 88194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__ like?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>
            <a:extLst>
              <a:ext uri="{FF2B5EF4-FFF2-40B4-BE49-F238E27FC236}">
                <a16:creationId xmlns:a16="http://schemas.microsoft.com/office/drawing/2014/main" id="{3F722A91-7479-4A91-812F-476B47A60D7D}"/>
              </a:ext>
            </a:extLst>
          </p:cNvPr>
          <p:cNvSpPr txBox="1"/>
          <p:nvPr/>
        </p:nvSpPr>
        <p:spPr>
          <a:xfrm>
            <a:off x="1172792" y="1696558"/>
            <a:ext cx="724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3670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/>
      <p:bldP spid="19" grpId="0"/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828800" y="666750"/>
            <a:ext cx="6143625" cy="3276600"/>
          </a:xfrm>
          <a:prstGeom prst="rect">
            <a:avLst/>
          </a:prstGeom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EB01FEA5-E320-48D2-9FC0-B18DB097EE6F}"/>
              </a:ext>
            </a:extLst>
          </p:cNvPr>
          <p:cNvSpPr txBox="1"/>
          <p:nvPr/>
        </p:nvSpPr>
        <p:spPr>
          <a:xfrm>
            <a:off x="2971800" y="2190750"/>
            <a:ext cx="449580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800" b="1" dirty="0">
                <a:solidFill>
                  <a:srgbClr val="FF7619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Fun corner </a:t>
            </a:r>
          </a:p>
          <a:p>
            <a:r>
              <a:rPr lang="en-US" sz="4800" b="1" dirty="0">
                <a:solidFill>
                  <a:srgbClr val="FF7619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  <a:cs typeface="Arial" panose="020B0604020202020204" pitchFamily="34" charset="0"/>
              </a:rPr>
              <a:t>&amp;</a:t>
            </a:r>
            <a:r>
              <a:rPr lang="en-US" sz="4800" b="1" dirty="0">
                <a:solidFill>
                  <a:srgbClr val="FF7619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 wrap - up</a:t>
            </a:r>
          </a:p>
        </p:txBody>
      </p:sp>
    </p:spTree>
    <p:extLst>
      <p:ext uri="{BB962C8B-B14F-4D97-AF65-F5344CB8AC3E}">
        <p14:creationId xmlns:p14="http://schemas.microsoft.com/office/powerpoint/2010/main" val="104794566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6"/>
          <p:cNvSpPr/>
          <p:nvPr/>
        </p:nvSpPr>
        <p:spPr>
          <a:xfrm>
            <a:off x="-17891" y="-22098"/>
            <a:ext cx="9159832" cy="51720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ea typeface="幼圆" panose="02010509060101010101" pitchFamily="49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2567" r="7837" b="14827"/>
          <a:stretch/>
        </p:blipFill>
        <p:spPr>
          <a:xfrm>
            <a:off x="10439400" y="8134350"/>
            <a:ext cx="9159059" cy="3278978"/>
          </a:xfrm>
          <a:prstGeom prst="rect">
            <a:avLst/>
          </a:prstGeom>
        </p:spPr>
      </p:pic>
      <p:pic>
        <p:nvPicPr>
          <p:cNvPr id="2" name="V.A – Nhạc Game Super Mar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76400" y="-323850"/>
            <a:ext cx="552450" cy="552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0513" y="3521159"/>
            <a:ext cx="9401175" cy="1664352"/>
          </a:xfrm>
          <a:prstGeom prst="rect">
            <a:avLst/>
          </a:prstGeom>
        </p:spPr>
      </p:pic>
      <p:pic>
        <p:nvPicPr>
          <p:cNvPr id="5" name="Picture 4" descr="300px-MP8Mario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352" y="2960370"/>
            <a:ext cx="1125929" cy="144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/>
          <a:srcRect b="60535"/>
          <a:stretch/>
        </p:blipFill>
        <p:spPr>
          <a:xfrm>
            <a:off x="970771" y="968481"/>
            <a:ext cx="7517020" cy="1811736"/>
          </a:xfrm>
          <a:prstGeom prst="rect">
            <a:avLst/>
          </a:prstGeom>
        </p:spPr>
      </p:pic>
      <p:sp>
        <p:nvSpPr>
          <p:cNvPr id="14" name="Rounded Rectangle 13">
            <a:hlinkClick r:id="" action="ppaction://hlinkshowjump?jump=nextslide"/>
          </p:cNvPr>
          <p:cNvSpPr/>
          <p:nvPr/>
        </p:nvSpPr>
        <p:spPr>
          <a:xfrm>
            <a:off x="6706498" y="3068398"/>
            <a:ext cx="894452" cy="410750"/>
          </a:xfrm>
          <a:prstGeom prst="roundRect">
            <a:avLst>
              <a:gd name="adj" fmla="val 50000"/>
            </a:avLst>
          </a:prstGeom>
          <a:solidFill>
            <a:srgbClr val="A46106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911616195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 numSld="11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5154053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013" y="3489701"/>
            <a:ext cx="9401175" cy="1664352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845713" y="2937341"/>
            <a:ext cx="7199261" cy="1894006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6" y="245668"/>
            <a:ext cx="1567676" cy="779919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998" y="3920710"/>
            <a:ext cx="943169" cy="1005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3"/>
          <p:cNvSpPr/>
          <p:nvPr/>
        </p:nvSpPr>
        <p:spPr>
          <a:xfrm>
            <a:off x="423166" y="1353010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helpful</a:t>
            </a:r>
            <a:endParaRPr lang="zh-CN" altLang="en-US" sz="28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2"/>
          <p:cNvSpPr/>
          <p:nvPr/>
        </p:nvSpPr>
        <p:spPr>
          <a:xfrm>
            <a:off x="3099458" y="245668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clever</a:t>
            </a:r>
            <a:endParaRPr lang="zh-CN" altLang="en-US" sz="28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3" name="1"/>
          <p:cNvSpPr/>
          <p:nvPr/>
        </p:nvSpPr>
        <p:spPr>
          <a:xfrm>
            <a:off x="5600700" y="1280071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active</a:t>
            </a:r>
            <a:endParaRPr lang="zh-CN" altLang="en-US" sz="28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4383910" y="-637412"/>
            <a:ext cx="451413" cy="460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" name="Bùi Liễu Powerpoint">
            <a:extLst>
              <a:ext uri="{FF2B5EF4-FFF2-40B4-BE49-F238E27FC236}">
                <a16:creationId xmlns:a16="http://schemas.microsoft.com/office/drawing/2014/main" id="{4AB0717F-9606-4774-BC7E-E97F01C5A6A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" b="3149"/>
          <a:stretch/>
        </p:blipFill>
        <p:spPr>
          <a:xfrm>
            <a:off x="3473295" y="3187258"/>
            <a:ext cx="2127405" cy="1466904"/>
          </a:xfrm>
          <a:prstGeom prst="roundRect">
            <a:avLst>
              <a:gd name="adj" fmla="val 13626"/>
            </a:avLst>
          </a:prstGeom>
          <a:ln>
            <a:noFill/>
          </a:ln>
        </p:spPr>
      </p:pic>
      <p:sp>
        <p:nvSpPr>
          <p:cNvPr id="7" name="Rounded Rectangle 27">
            <a:extLst>
              <a:ext uri="{FF2B5EF4-FFF2-40B4-BE49-F238E27FC236}">
                <a16:creationId xmlns:a16="http://schemas.microsoft.com/office/drawing/2014/main" id="{DC0E8CE9-5CBD-1FD0-E688-6A513F0591E8}"/>
              </a:ext>
            </a:extLst>
          </p:cNvPr>
          <p:cNvSpPr/>
          <p:nvPr/>
        </p:nvSpPr>
        <p:spPr>
          <a:xfrm>
            <a:off x="7659909" y="216840"/>
            <a:ext cx="885875" cy="402122"/>
          </a:xfrm>
          <a:prstGeom prst="roundRect">
            <a:avLst>
              <a:gd name="adj" fmla="val 50000"/>
            </a:avLst>
          </a:prstGeom>
          <a:solidFill>
            <a:srgbClr val="FFDE7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1/10</a:t>
            </a:r>
          </a:p>
        </p:txBody>
      </p:sp>
    </p:spTree>
    <p:extLst>
      <p:ext uri="{BB962C8B-B14F-4D97-AF65-F5344CB8AC3E}">
        <p14:creationId xmlns:p14="http://schemas.microsoft.com/office/powerpoint/2010/main" val="3934340125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3" grpId="2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5154053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0013" y="3489701"/>
            <a:ext cx="9401175" cy="1664352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609600" y="3152486"/>
            <a:ext cx="8077200" cy="1707275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6" y="245668"/>
            <a:ext cx="1567676" cy="779919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455" y="3941871"/>
            <a:ext cx="792602" cy="8453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3"/>
          <p:cNvSpPr/>
          <p:nvPr/>
        </p:nvSpPr>
        <p:spPr>
          <a:xfrm>
            <a:off x="423166" y="1250962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active</a:t>
            </a:r>
            <a:endParaRPr lang="zh-CN" altLang="en-US" sz="28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2"/>
          <p:cNvSpPr/>
          <p:nvPr/>
        </p:nvSpPr>
        <p:spPr>
          <a:xfrm>
            <a:off x="3128033" y="244280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helpful</a:t>
            </a:r>
            <a:endParaRPr lang="zh-CN" altLang="en-US" sz="28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3" name="1"/>
          <p:cNvSpPr/>
          <p:nvPr/>
        </p:nvSpPr>
        <p:spPr>
          <a:xfrm>
            <a:off x="5410201" y="1172379"/>
            <a:ext cx="3181804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friendly</a:t>
            </a:r>
            <a:endParaRPr lang="zh-CN" altLang="en-US" sz="28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1539429" y="-516387"/>
            <a:ext cx="451413" cy="460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omic Sans MS" panose="030F0702030302020204" pitchFamily="66" charset="0"/>
            </a:endParaRPr>
          </a:p>
        </p:txBody>
      </p:sp>
      <p:pic>
        <p:nvPicPr>
          <p:cNvPr id="16" name="Bùi Liễu Powerpoint">
            <a:extLst>
              <a:ext uri="{FF2B5EF4-FFF2-40B4-BE49-F238E27FC236}">
                <a16:creationId xmlns:a16="http://schemas.microsoft.com/office/drawing/2014/main" id="{3D016722-FAC7-4065-B989-12700B74B0A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6" b="6626"/>
          <a:stretch/>
        </p:blipFill>
        <p:spPr>
          <a:xfrm>
            <a:off x="3412768" y="3287964"/>
            <a:ext cx="2560229" cy="1479963"/>
          </a:xfrm>
          <a:prstGeom prst="roundRect">
            <a:avLst>
              <a:gd name="adj" fmla="val 12146"/>
            </a:avLst>
          </a:prstGeom>
          <a:ln>
            <a:noFill/>
          </a:ln>
        </p:spPr>
      </p:pic>
      <p:sp>
        <p:nvSpPr>
          <p:cNvPr id="7" name="Rounded Rectangle 27">
            <a:extLst>
              <a:ext uri="{FF2B5EF4-FFF2-40B4-BE49-F238E27FC236}">
                <a16:creationId xmlns:a16="http://schemas.microsoft.com/office/drawing/2014/main" id="{14D4F979-982D-945A-2101-27EDFB866905}"/>
              </a:ext>
            </a:extLst>
          </p:cNvPr>
          <p:cNvSpPr/>
          <p:nvPr/>
        </p:nvSpPr>
        <p:spPr>
          <a:xfrm>
            <a:off x="7659909" y="216840"/>
            <a:ext cx="885875" cy="402122"/>
          </a:xfrm>
          <a:prstGeom prst="roundRect">
            <a:avLst>
              <a:gd name="adj" fmla="val 50000"/>
            </a:avLst>
          </a:prstGeom>
          <a:solidFill>
            <a:srgbClr val="FFDE7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2/10</a:t>
            </a:r>
          </a:p>
        </p:txBody>
      </p:sp>
    </p:spTree>
    <p:extLst>
      <p:ext uri="{BB962C8B-B14F-4D97-AF65-F5344CB8AC3E}">
        <p14:creationId xmlns:p14="http://schemas.microsoft.com/office/powerpoint/2010/main" val="4004762738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0554"/>
            <a:ext cx="9144000" cy="5173104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013" y="3498198"/>
            <a:ext cx="9401175" cy="1664352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972370" y="2973708"/>
            <a:ext cx="7573415" cy="1894006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6" y="245668"/>
            <a:ext cx="1567676" cy="779919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24" y="4001259"/>
            <a:ext cx="943169" cy="1005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3"/>
          <p:cNvSpPr/>
          <p:nvPr/>
        </p:nvSpPr>
        <p:spPr>
          <a:xfrm>
            <a:off x="423166" y="1353010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clever</a:t>
            </a:r>
            <a:endParaRPr lang="zh-CN" altLang="en-US" sz="28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2"/>
          <p:cNvSpPr/>
          <p:nvPr/>
        </p:nvSpPr>
        <p:spPr>
          <a:xfrm>
            <a:off x="3099457" y="245668"/>
            <a:ext cx="3129893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helpful</a:t>
            </a:r>
            <a:endParaRPr lang="zh-CN" altLang="en-US" sz="28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3" name="1"/>
          <p:cNvSpPr/>
          <p:nvPr/>
        </p:nvSpPr>
        <p:spPr>
          <a:xfrm>
            <a:off x="5600700" y="1252710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active</a:t>
            </a:r>
            <a:endParaRPr lang="zh-CN" altLang="en-US" sz="28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4383911" y="-581629"/>
            <a:ext cx="451413" cy="460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" name="Bùi Liễu Powerpoint">
            <a:extLst>
              <a:ext uri="{FF2B5EF4-FFF2-40B4-BE49-F238E27FC236}">
                <a16:creationId xmlns:a16="http://schemas.microsoft.com/office/drawing/2014/main" id="{59772382-F983-466E-B757-93D6C13445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9" b="9049"/>
          <a:stretch/>
        </p:blipFill>
        <p:spPr>
          <a:xfrm>
            <a:off x="3497583" y="3190288"/>
            <a:ext cx="2675481" cy="1460845"/>
          </a:xfrm>
          <a:prstGeom prst="roundRect">
            <a:avLst>
              <a:gd name="adj" fmla="val 14123"/>
            </a:avLst>
          </a:prstGeom>
          <a:ln>
            <a:noFill/>
          </a:ln>
        </p:spPr>
      </p:pic>
      <p:sp>
        <p:nvSpPr>
          <p:cNvPr id="7" name="Rounded Rectangle 27">
            <a:extLst>
              <a:ext uri="{FF2B5EF4-FFF2-40B4-BE49-F238E27FC236}">
                <a16:creationId xmlns:a16="http://schemas.microsoft.com/office/drawing/2014/main" id="{31CC03D3-0DAE-0327-30EF-A7B4D11035EC}"/>
              </a:ext>
            </a:extLst>
          </p:cNvPr>
          <p:cNvSpPr/>
          <p:nvPr/>
        </p:nvSpPr>
        <p:spPr>
          <a:xfrm>
            <a:off x="7659909" y="216840"/>
            <a:ext cx="885875" cy="402122"/>
          </a:xfrm>
          <a:prstGeom prst="roundRect">
            <a:avLst>
              <a:gd name="adj" fmla="val 50000"/>
            </a:avLst>
          </a:prstGeom>
          <a:solidFill>
            <a:srgbClr val="FFDE7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3/10</a:t>
            </a:r>
          </a:p>
        </p:txBody>
      </p:sp>
    </p:spTree>
    <p:extLst>
      <p:ext uri="{BB962C8B-B14F-4D97-AF65-F5344CB8AC3E}">
        <p14:creationId xmlns:p14="http://schemas.microsoft.com/office/powerpoint/2010/main" val="4094213856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3" grpId="2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5154053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013" y="3489701"/>
            <a:ext cx="9401175" cy="1664352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423166" y="3140557"/>
            <a:ext cx="8037697" cy="1717474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6" y="245668"/>
            <a:ext cx="1567676" cy="779919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890" y="3982340"/>
            <a:ext cx="806986" cy="8607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3"/>
          <p:cNvSpPr/>
          <p:nvPr/>
        </p:nvSpPr>
        <p:spPr>
          <a:xfrm>
            <a:off x="423166" y="1250962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clever</a:t>
            </a:r>
            <a:endParaRPr lang="zh-CN" altLang="en-US" sz="28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2"/>
          <p:cNvSpPr/>
          <p:nvPr/>
        </p:nvSpPr>
        <p:spPr>
          <a:xfrm>
            <a:off x="3032899" y="244280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helpful</a:t>
            </a:r>
          </a:p>
        </p:txBody>
      </p:sp>
      <p:sp>
        <p:nvSpPr>
          <p:cNvPr id="13" name="1"/>
          <p:cNvSpPr/>
          <p:nvPr/>
        </p:nvSpPr>
        <p:spPr>
          <a:xfrm>
            <a:off x="5646919" y="1172379"/>
            <a:ext cx="3131066" cy="157595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friendly</a:t>
            </a:r>
            <a:endParaRPr lang="zh-CN" altLang="en-US" sz="28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6985586" y="-600731"/>
            <a:ext cx="451413" cy="460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9" name="Bùi Liễu Powerpoint">
            <a:extLst>
              <a:ext uri="{FF2B5EF4-FFF2-40B4-BE49-F238E27FC236}">
                <a16:creationId xmlns:a16="http://schemas.microsoft.com/office/drawing/2014/main" id="{B0114D38-F068-4A24-9DEB-3D883E36E4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6517"/>
          <a:stretch/>
        </p:blipFill>
        <p:spPr>
          <a:xfrm>
            <a:off x="3489471" y="3346828"/>
            <a:ext cx="2157448" cy="1248585"/>
          </a:xfrm>
          <a:prstGeom prst="roundRect">
            <a:avLst>
              <a:gd name="adj" fmla="val 11308"/>
            </a:avLst>
          </a:prstGeom>
          <a:ln>
            <a:noFill/>
          </a:ln>
        </p:spPr>
      </p:pic>
      <p:sp>
        <p:nvSpPr>
          <p:cNvPr id="7" name="Rounded Rectangle 27">
            <a:extLst>
              <a:ext uri="{FF2B5EF4-FFF2-40B4-BE49-F238E27FC236}">
                <a16:creationId xmlns:a16="http://schemas.microsoft.com/office/drawing/2014/main" id="{6183B0FE-2863-E1B9-82D8-B600E698A1DE}"/>
              </a:ext>
            </a:extLst>
          </p:cNvPr>
          <p:cNvSpPr/>
          <p:nvPr/>
        </p:nvSpPr>
        <p:spPr>
          <a:xfrm>
            <a:off x="7659909" y="216840"/>
            <a:ext cx="885875" cy="402122"/>
          </a:xfrm>
          <a:prstGeom prst="roundRect">
            <a:avLst>
              <a:gd name="adj" fmla="val 50000"/>
            </a:avLst>
          </a:prstGeom>
          <a:solidFill>
            <a:srgbClr val="FFDE7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4/10</a:t>
            </a:r>
          </a:p>
        </p:txBody>
      </p:sp>
    </p:spTree>
    <p:extLst>
      <p:ext uri="{BB962C8B-B14F-4D97-AF65-F5344CB8AC3E}">
        <p14:creationId xmlns:p14="http://schemas.microsoft.com/office/powerpoint/2010/main" val="1873394211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  <p:bldP spid="13" grpId="0" animBg="1"/>
      <p:bldP spid="13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5154053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013" y="3489701"/>
            <a:ext cx="9401175" cy="1664352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423167" y="2866716"/>
            <a:ext cx="8492234" cy="1894006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6" y="245668"/>
            <a:ext cx="1567676" cy="779919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812" y="3942733"/>
            <a:ext cx="943169" cy="1005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3"/>
          <p:cNvSpPr/>
          <p:nvPr/>
        </p:nvSpPr>
        <p:spPr>
          <a:xfrm>
            <a:off x="126150" y="1496162"/>
            <a:ext cx="3615434" cy="130978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clever – active - helpful – friendly </a:t>
            </a:r>
            <a:endParaRPr lang="zh-CN" altLang="en-US" sz="24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2"/>
          <p:cNvSpPr/>
          <p:nvPr/>
        </p:nvSpPr>
        <p:spPr>
          <a:xfrm>
            <a:off x="3027607" y="256320"/>
            <a:ext cx="3615434" cy="130978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clever – helpful – friendly - active</a:t>
            </a:r>
            <a:endParaRPr lang="zh-CN" altLang="en-US" sz="24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3" name="1"/>
          <p:cNvSpPr/>
          <p:nvPr/>
        </p:nvSpPr>
        <p:spPr>
          <a:xfrm>
            <a:off x="5435872" y="1431222"/>
            <a:ext cx="3615434" cy="130978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helpful – clever – active - friendly </a:t>
            </a:r>
            <a:endParaRPr lang="zh-CN" altLang="en-US" sz="24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4383911" y="-581629"/>
            <a:ext cx="451413" cy="460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6" name="Bùi Liễu">
            <a:extLst>
              <a:ext uri="{FF2B5EF4-FFF2-40B4-BE49-F238E27FC236}">
                <a16:creationId xmlns:a16="http://schemas.microsoft.com/office/drawing/2014/main" id="{8C0CC0BA-F1F1-4EFA-BA9A-576095B47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68251" y="2969692"/>
            <a:ext cx="2658471" cy="176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-6710046"/>
            <a:ext cx="9144000" cy="3861927"/>
          </a:xfrm>
          <a:prstGeom prst="rect">
            <a:avLst/>
          </a:prstGeom>
        </p:spPr>
      </p:pic>
      <p:sp>
        <p:nvSpPr>
          <p:cNvPr id="8" name="Rounded Rectangle 27">
            <a:extLst>
              <a:ext uri="{FF2B5EF4-FFF2-40B4-BE49-F238E27FC236}">
                <a16:creationId xmlns:a16="http://schemas.microsoft.com/office/drawing/2014/main" id="{EB289B0A-1141-D25D-FEAE-40A933E83403}"/>
              </a:ext>
            </a:extLst>
          </p:cNvPr>
          <p:cNvSpPr/>
          <p:nvPr/>
        </p:nvSpPr>
        <p:spPr>
          <a:xfrm>
            <a:off x="7659909" y="216840"/>
            <a:ext cx="885875" cy="402122"/>
          </a:xfrm>
          <a:prstGeom prst="roundRect">
            <a:avLst>
              <a:gd name="adj" fmla="val 50000"/>
            </a:avLst>
          </a:prstGeom>
          <a:solidFill>
            <a:srgbClr val="FFDE7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5/10</a:t>
            </a:r>
          </a:p>
        </p:txBody>
      </p:sp>
    </p:spTree>
    <p:extLst>
      <p:ext uri="{BB962C8B-B14F-4D97-AF65-F5344CB8AC3E}">
        <p14:creationId xmlns:p14="http://schemas.microsoft.com/office/powerpoint/2010/main" val="2213945534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3" grpId="2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5154053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013" y="3489701"/>
            <a:ext cx="9401175" cy="1664352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486308" y="3106644"/>
            <a:ext cx="8037697" cy="1717474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6" y="245668"/>
            <a:ext cx="1567676" cy="779919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890" y="3982340"/>
            <a:ext cx="806986" cy="8607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3"/>
          <p:cNvSpPr/>
          <p:nvPr/>
        </p:nvSpPr>
        <p:spPr>
          <a:xfrm>
            <a:off x="423166" y="1250962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When</a:t>
            </a:r>
            <a:endParaRPr lang="zh-CN" altLang="en-US" sz="28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2"/>
          <p:cNvSpPr/>
          <p:nvPr/>
        </p:nvSpPr>
        <p:spPr>
          <a:xfrm>
            <a:off x="3032899" y="244280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Why</a:t>
            </a:r>
          </a:p>
        </p:txBody>
      </p:sp>
      <p:sp>
        <p:nvSpPr>
          <p:cNvPr id="13" name="1"/>
          <p:cNvSpPr/>
          <p:nvPr/>
        </p:nvSpPr>
        <p:spPr>
          <a:xfrm>
            <a:off x="5646919" y="1172379"/>
            <a:ext cx="3131066" cy="157595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</a:t>
            </a:r>
            <a:endParaRPr lang="zh-CN" altLang="en-US" sz="28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6985586" y="-600731"/>
            <a:ext cx="451413" cy="460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FC1350-3909-40BD-A38C-1E85E30ADF07}"/>
              </a:ext>
            </a:extLst>
          </p:cNvPr>
          <p:cNvSpPr/>
          <p:nvPr/>
        </p:nvSpPr>
        <p:spPr>
          <a:xfrm>
            <a:off x="3401664" y="3443657"/>
            <a:ext cx="40353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A: </a:t>
            </a:r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_____’s he like?</a:t>
            </a:r>
          </a:p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B: </a:t>
            </a:r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He’s helpful.</a:t>
            </a:r>
          </a:p>
        </p:txBody>
      </p:sp>
      <p:pic>
        <p:nvPicPr>
          <p:cNvPr id="7" name="Bùi Liễu Powerpoint">
            <a:extLst>
              <a:ext uri="{FF2B5EF4-FFF2-40B4-BE49-F238E27FC236}">
                <a16:creationId xmlns:a16="http://schemas.microsoft.com/office/drawing/2014/main" id="{DA838A3A-9E14-6313-1102-77313AA17E6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9" b="9049"/>
          <a:stretch/>
        </p:blipFill>
        <p:spPr>
          <a:xfrm>
            <a:off x="771222" y="3205214"/>
            <a:ext cx="2507381" cy="1460845"/>
          </a:xfrm>
          <a:prstGeom prst="roundRect">
            <a:avLst>
              <a:gd name="adj" fmla="val 14123"/>
            </a:avLst>
          </a:prstGeom>
          <a:ln>
            <a:noFill/>
          </a:ln>
        </p:spPr>
      </p:pic>
      <p:sp>
        <p:nvSpPr>
          <p:cNvPr id="8" name="Rounded Rectangle 27">
            <a:extLst>
              <a:ext uri="{FF2B5EF4-FFF2-40B4-BE49-F238E27FC236}">
                <a16:creationId xmlns:a16="http://schemas.microsoft.com/office/drawing/2014/main" id="{A06F1643-02E4-74B2-1F6F-AB687BB6DC93}"/>
              </a:ext>
            </a:extLst>
          </p:cNvPr>
          <p:cNvSpPr/>
          <p:nvPr/>
        </p:nvSpPr>
        <p:spPr>
          <a:xfrm>
            <a:off x="7659909" y="216840"/>
            <a:ext cx="885875" cy="402122"/>
          </a:xfrm>
          <a:prstGeom prst="roundRect">
            <a:avLst>
              <a:gd name="adj" fmla="val 50000"/>
            </a:avLst>
          </a:prstGeom>
          <a:solidFill>
            <a:srgbClr val="FFDE7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6/10</a:t>
            </a:r>
          </a:p>
        </p:txBody>
      </p:sp>
    </p:spTree>
    <p:extLst>
      <p:ext uri="{BB962C8B-B14F-4D97-AF65-F5344CB8AC3E}">
        <p14:creationId xmlns:p14="http://schemas.microsoft.com/office/powerpoint/2010/main" val="374383543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  <p:bldP spid="13" grpId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1F3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Bùi Liễu 0968142780" descr="Cartoon bear on clock template Royalty Free Vector Image">
            <a:extLst>
              <a:ext uri="{FF2B5EF4-FFF2-40B4-BE49-F238E27FC236}">
                <a16:creationId xmlns:a16="http://schemas.microsoft.com/office/drawing/2014/main" id="{53E0FF7A-EF4E-4712-A16B-6364A3F59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" b="9311"/>
          <a:stretch/>
        </p:blipFill>
        <p:spPr bwMode="auto">
          <a:xfrm flipH="1">
            <a:off x="381000" y="400051"/>
            <a:ext cx="1684971" cy="154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Bùi Liễu 0968142780">
            <a:extLst>
              <a:ext uri="{FF2B5EF4-FFF2-40B4-BE49-F238E27FC236}">
                <a16:creationId xmlns:a16="http://schemas.microsoft.com/office/drawing/2014/main" id="{A323511E-B89A-4B1A-BE17-F32F16FEF2EC}"/>
              </a:ext>
            </a:extLst>
          </p:cNvPr>
          <p:cNvGrpSpPr/>
          <p:nvPr/>
        </p:nvGrpSpPr>
        <p:grpSpPr>
          <a:xfrm>
            <a:off x="813315" y="1030619"/>
            <a:ext cx="892186" cy="852491"/>
            <a:chOff x="2152324" y="3622111"/>
            <a:chExt cx="1076651" cy="1076651"/>
          </a:xfrm>
        </p:grpSpPr>
        <p:sp>
          <p:nvSpPr>
            <p:cNvPr id="19" name="Bùi Liễu 0968142780">
              <a:extLst>
                <a:ext uri="{FF2B5EF4-FFF2-40B4-BE49-F238E27FC236}">
                  <a16:creationId xmlns:a16="http://schemas.microsoft.com/office/drawing/2014/main" id="{E2A1467D-2C90-44E2-889F-D1525CDB2DF4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20" name="Bùi Liễu 0968142780">
              <a:extLst>
                <a:ext uri="{FF2B5EF4-FFF2-40B4-BE49-F238E27FC236}">
                  <a16:creationId xmlns:a16="http://schemas.microsoft.com/office/drawing/2014/main" id="{85908696-5C99-4A23-BC52-D51FC38BA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61756" y="3820541"/>
              <a:ext cx="102518" cy="426518"/>
            </a:xfrm>
            <a:prstGeom prst="rect">
              <a:avLst/>
            </a:prstGeom>
          </p:spPr>
        </p:pic>
      </p:grpSp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id="{A2C7D58E-8794-4047-B109-4E8BB7A86EBF}"/>
              </a:ext>
            </a:extLst>
          </p:cNvPr>
          <p:cNvSpPr txBox="1"/>
          <p:nvPr/>
        </p:nvSpPr>
        <p:spPr>
          <a:xfrm>
            <a:off x="946419" y="937254"/>
            <a:ext cx="6390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10</a:t>
            </a:r>
          </a:p>
        </p:txBody>
      </p:sp>
      <p:pic>
        <p:nvPicPr>
          <p:cNvPr id="22" name="Bùi Liễu 0968142780" descr="Start button - Free multimedia icons">
            <a:extLst>
              <a:ext uri="{FF2B5EF4-FFF2-40B4-BE49-F238E27FC236}">
                <a16:creationId xmlns:a16="http://schemas.microsoft.com/office/drawing/2014/main" id="{63EEC26E-EF64-43FF-BD86-A8853CAE8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27" y="939850"/>
            <a:ext cx="1029026" cy="10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Bùi Liễu 0968142780">
            <a:extLst>
              <a:ext uri="{FF2B5EF4-FFF2-40B4-BE49-F238E27FC236}">
                <a16:creationId xmlns:a16="http://schemas.microsoft.com/office/drawing/2014/main" id="{5E502253-FB50-4E3F-A37A-4C9C16D03CFF}"/>
              </a:ext>
            </a:extLst>
          </p:cNvPr>
          <p:cNvGrpSpPr/>
          <p:nvPr/>
        </p:nvGrpSpPr>
        <p:grpSpPr>
          <a:xfrm rot="20763664">
            <a:off x="611351" y="903312"/>
            <a:ext cx="1465797" cy="1102775"/>
            <a:chOff x="4916544" y="7138360"/>
            <a:chExt cx="2589150" cy="2268270"/>
          </a:xfrm>
        </p:grpSpPr>
        <p:sp>
          <p:nvSpPr>
            <p:cNvPr id="24" name="Bùi Liễu 0968142780">
              <a:extLst>
                <a:ext uri="{FF2B5EF4-FFF2-40B4-BE49-F238E27FC236}">
                  <a16:creationId xmlns:a16="http://schemas.microsoft.com/office/drawing/2014/main" id="{620817D7-B098-4745-8D9D-8473F3591451}"/>
                </a:ext>
              </a:extLst>
            </p:cNvPr>
            <p:cNvSpPr/>
            <p:nvPr/>
          </p:nvSpPr>
          <p:spPr>
            <a:xfrm rot="2464871">
              <a:off x="4916544" y="7138360"/>
              <a:ext cx="2453940" cy="2268270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25" name="Bùi Liễu 0968142780">
              <a:extLst>
                <a:ext uri="{FF2B5EF4-FFF2-40B4-BE49-F238E27FC236}">
                  <a16:creationId xmlns:a16="http://schemas.microsoft.com/office/drawing/2014/main" id="{14B95879-E882-4645-854B-57B6E035B25C}"/>
                </a:ext>
              </a:extLst>
            </p:cNvPr>
            <p:cNvSpPr txBox="1"/>
            <p:nvPr/>
          </p:nvSpPr>
          <p:spPr>
            <a:xfrm rot="836336">
              <a:off x="5058116" y="7987115"/>
              <a:ext cx="2447578" cy="66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Time’s up</a:t>
              </a:r>
              <a:endParaRPr lang="en-US" sz="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5" name="Bùi Liễu 0968142780">
            <a:extLst>
              <a:ext uri="{FF2B5EF4-FFF2-40B4-BE49-F238E27FC236}">
                <a16:creationId xmlns:a16="http://schemas.microsoft.com/office/drawing/2014/main" id="{0E89DACA-7CD2-45D9-8AD7-3509280C26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2" y="2751271"/>
            <a:ext cx="3195241" cy="2141613"/>
          </a:xfrm>
          <a:prstGeom prst="roundRect">
            <a:avLst/>
          </a:prstGeom>
        </p:spPr>
      </p:pic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id="{0723A503-E402-4A81-8261-DAA7F0BDFE6A}"/>
              </a:ext>
            </a:extLst>
          </p:cNvPr>
          <p:cNvSpPr txBox="1">
            <a:spLocks/>
          </p:cNvSpPr>
          <p:nvPr/>
        </p:nvSpPr>
        <p:spPr>
          <a:xfrm>
            <a:off x="1929394" y="375383"/>
            <a:ext cx="3997236" cy="684225"/>
          </a:xfrm>
          <a:prstGeom prst="rect">
            <a:avLst/>
          </a:prstGeom>
        </p:spPr>
        <p:txBody>
          <a:bodyPr spcFirstLastPara="1" wrap="square" lIns="68569" tIns="109725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and say.</a:t>
            </a:r>
          </a:p>
        </p:txBody>
      </p:sp>
      <p:sp>
        <p:nvSpPr>
          <p:cNvPr id="26" name="Bùi Liễu 0968142780"/>
          <p:cNvSpPr/>
          <p:nvPr/>
        </p:nvSpPr>
        <p:spPr>
          <a:xfrm>
            <a:off x="6362700" y="4400550"/>
            <a:ext cx="914400" cy="381000"/>
          </a:xfrm>
          <a:prstGeom prst="roundRect">
            <a:avLst>
              <a:gd name="adj" fmla="val 50000"/>
            </a:avLst>
          </a:prstGeom>
          <a:solidFill>
            <a:srgbClr val="FFDE7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sp>
        <p:nvSpPr>
          <p:cNvPr id="27" name="Bùi Liễu 0968142780">
            <a:hlinkClick r:id="" action="ppaction://hlinkshowjump?jump=nextslide"/>
          </p:cNvPr>
          <p:cNvSpPr/>
          <p:nvPr/>
        </p:nvSpPr>
        <p:spPr>
          <a:xfrm>
            <a:off x="7383272" y="4400550"/>
            <a:ext cx="914400" cy="381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29" name="Bùi Liễu 0968142780"/>
          <p:cNvSpPr txBox="1">
            <a:spLocks/>
          </p:cNvSpPr>
          <p:nvPr/>
        </p:nvSpPr>
        <p:spPr>
          <a:xfrm>
            <a:off x="2008575" y="1098836"/>
            <a:ext cx="5611425" cy="1347861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68569" tIns="109725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32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nationality is she?</a:t>
            </a:r>
          </a:p>
          <a:p>
            <a:pPr algn="l"/>
            <a:r>
              <a:rPr lang="en-US" sz="3200" b="1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_______________</a:t>
            </a:r>
            <a:r>
              <a:rPr lang="en-US" sz="32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solidFill>
                <a:srgbClr val="000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/>
          <p:cNvSpPr txBox="1">
            <a:spLocks/>
          </p:cNvSpPr>
          <p:nvPr/>
        </p:nvSpPr>
        <p:spPr>
          <a:xfrm>
            <a:off x="2715807" y="1559102"/>
            <a:ext cx="3532593" cy="648015"/>
          </a:xfrm>
          <a:prstGeom prst="rect">
            <a:avLst/>
          </a:prstGeom>
          <a:noFill/>
        </p:spPr>
        <p:txBody>
          <a:bodyPr spcFirstLastPara="1" wrap="square" lIns="68569" tIns="109725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Malaysian. 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688072" y="400051"/>
            <a:ext cx="912744" cy="494299"/>
          </a:xfrm>
          <a:prstGeom prst="roundRect">
            <a:avLst>
              <a:gd name="adj" fmla="val 50000"/>
            </a:avLst>
          </a:prstGeom>
          <a:solidFill>
            <a:srgbClr val="FFDE7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2/8</a:t>
            </a:r>
          </a:p>
        </p:txBody>
      </p:sp>
      <p:sp>
        <p:nvSpPr>
          <p:cNvPr id="2" name="Rounded Rectangle 29">
            <a:extLst>
              <a:ext uri="{FF2B5EF4-FFF2-40B4-BE49-F238E27FC236}">
                <a16:creationId xmlns:a16="http://schemas.microsoft.com/office/drawing/2014/main" id="{99EF7FA7-849F-2840-E493-20AC9AF80571}"/>
              </a:ext>
            </a:extLst>
          </p:cNvPr>
          <p:cNvSpPr/>
          <p:nvPr/>
        </p:nvSpPr>
        <p:spPr>
          <a:xfrm>
            <a:off x="1291983" y="3459637"/>
            <a:ext cx="912744" cy="494299"/>
          </a:xfrm>
          <a:prstGeom prst="roundRect">
            <a:avLst>
              <a:gd name="adj" fmla="val 50000"/>
            </a:avLst>
          </a:prstGeom>
          <a:solidFill>
            <a:srgbClr val="FFDE7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+1</a:t>
            </a:r>
          </a:p>
        </p:txBody>
      </p:sp>
    </p:spTree>
    <p:extLst>
      <p:ext uri="{BB962C8B-B14F-4D97-AF65-F5344CB8AC3E}">
        <p14:creationId xmlns:p14="http://schemas.microsoft.com/office/powerpoint/2010/main" val="240316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54053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013" y="3489701"/>
            <a:ext cx="9401175" cy="1664352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609600" y="3179342"/>
            <a:ext cx="8077200" cy="1707275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6" y="245668"/>
            <a:ext cx="1567676" cy="779919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455" y="3941871"/>
            <a:ext cx="792602" cy="8453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3"/>
          <p:cNvSpPr/>
          <p:nvPr/>
        </p:nvSpPr>
        <p:spPr>
          <a:xfrm>
            <a:off x="1207004" y="1032403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He-he</a:t>
            </a:r>
            <a:endParaRPr lang="zh-CN" altLang="en-US" sz="28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2"/>
          <p:cNvSpPr/>
          <p:nvPr/>
        </p:nvSpPr>
        <p:spPr>
          <a:xfrm>
            <a:off x="4876800" y="996165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She-she</a:t>
            </a:r>
            <a:endParaRPr lang="zh-CN" altLang="en-US" sz="28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1539429" y="-516387"/>
            <a:ext cx="451413" cy="460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098CF1-BF85-4DFD-92A0-185F14D714FB}"/>
              </a:ext>
            </a:extLst>
          </p:cNvPr>
          <p:cNvSpPr/>
          <p:nvPr/>
        </p:nvSpPr>
        <p:spPr>
          <a:xfrm>
            <a:off x="3242390" y="3543839"/>
            <a:ext cx="54306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A: </a:t>
            </a:r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What’s ____ like?</a:t>
            </a:r>
          </a:p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B: </a:t>
            </a:r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____’s active.</a:t>
            </a:r>
          </a:p>
        </p:txBody>
      </p:sp>
      <p:pic>
        <p:nvPicPr>
          <p:cNvPr id="17" name="Bùi Liễu">
            <a:extLst>
              <a:ext uri="{FF2B5EF4-FFF2-40B4-BE49-F238E27FC236}">
                <a16:creationId xmlns:a16="http://schemas.microsoft.com/office/drawing/2014/main" id="{84516C8A-232B-443E-8EC0-5D3DA506D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20474" y="3318686"/>
            <a:ext cx="2107559" cy="140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27">
            <a:extLst>
              <a:ext uri="{FF2B5EF4-FFF2-40B4-BE49-F238E27FC236}">
                <a16:creationId xmlns:a16="http://schemas.microsoft.com/office/drawing/2014/main" id="{2841B99F-18BC-CF1A-FB3E-ABF57B3AA1A5}"/>
              </a:ext>
            </a:extLst>
          </p:cNvPr>
          <p:cNvSpPr/>
          <p:nvPr/>
        </p:nvSpPr>
        <p:spPr>
          <a:xfrm>
            <a:off x="7659909" y="216840"/>
            <a:ext cx="885875" cy="402122"/>
          </a:xfrm>
          <a:prstGeom prst="roundRect">
            <a:avLst>
              <a:gd name="adj" fmla="val 50000"/>
            </a:avLst>
          </a:prstGeom>
          <a:solidFill>
            <a:srgbClr val="FFDE7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7/10</a:t>
            </a:r>
          </a:p>
        </p:txBody>
      </p:sp>
    </p:spTree>
    <p:extLst>
      <p:ext uri="{BB962C8B-B14F-4D97-AF65-F5344CB8AC3E}">
        <p14:creationId xmlns:p14="http://schemas.microsoft.com/office/powerpoint/2010/main" val="3340724788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2" grpId="2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5154053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013" y="3489701"/>
            <a:ext cx="9401175" cy="1664352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423166" y="2958951"/>
            <a:ext cx="8392616" cy="1894006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6" y="245668"/>
            <a:ext cx="1567676" cy="779919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828" y="3944700"/>
            <a:ext cx="943169" cy="1005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3"/>
          <p:cNvSpPr/>
          <p:nvPr/>
        </p:nvSpPr>
        <p:spPr>
          <a:xfrm>
            <a:off x="423166" y="1250962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active</a:t>
            </a:r>
            <a:endParaRPr lang="zh-CN" altLang="en-US" sz="28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2"/>
          <p:cNvSpPr/>
          <p:nvPr/>
        </p:nvSpPr>
        <p:spPr>
          <a:xfrm>
            <a:off x="3128033" y="244280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clever</a:t>
            </a:r>
          </a:p>
        </p:txBody>
      </p:sp>
      <p:sp>
        <p:nvSpPr>
          <p:cNvPr id="13" name="1"/>
          <p:cNvSpPr/>
          <p:nvPr/>
        </p:nvSpPr>
        <p:spPr>
          <a:xfrm>
            <a:off x="5646919" y="1172379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altLang="zh-CN" sz="2800" b="1" dirty="0" err="1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colour</a:t>
            </a:r>
            <a:endParaRPr lang="zh-CN" altLang="en-US" sz="28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6985586" y="-600731"/>
            <a:ext cx="451413" cy="460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ectangle 15"/>
          <p:cNvSpPr/>
          <p:nvPr/>
        </p:nvSpPr>
        <p:spPr>
          <a:xfrm>
            <a:off x="2105892" y="3489700"/>
            <a:ext cx="5105400" cy="758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Choose the odd one out.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27">
            <a:extLst>
              <a:ext uri="{FF2B5EF4-FFF2-40B4-BE49-F238E27FC236}">
                <a16:creationId xmlns:a16="http://schemas.microsoft.com/office/drawing/2014/main" id="{563AC311-24AE-11AD-24CB-274BADA13E30}"/>
              </a:ext>
            </a:extLst>
          </p:cNvPr>
          <p:cNvSpPr/>
          <p:nvPr/>
        </p:nvSpPr>
        <p:spPr>
          <a:xfrm>
            <a:off x="7659909" y="216840"/>
            <a:ext cx="885875" cy="402122"/>
          </a:xfrm>
          <a:prstGeom prst="roundRect">
            <a:avLst>
              <a:gd name="adj" fmla="val 50000"/>
            </a:avLst>
          </a:prstGeom>
          <a:solidFill>
            <a:srgbClr val="FFDE7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8/10</a:t>
            </a:r>
          </a:p>
        </p:txBody>
      </p:sp>
    </p:spTree>
    <p:extLst>
      <p:ext uri="{BB962C8B-B14F-4D97-AF65-F5344CB8AC3E}">
        <p14:creationId xmlns:p14="http://schemas.microsoft.com/office/powerpoint/2010/main" val="1938477672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  <p:bldP spid="13" grpId="0" animBg="1"/>
      <p:bldP spid="13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5154053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0013" y="3498198"/>
            <a:ext cx="9401175" cy="1664352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375692" y="3103005"/>
            <a:ext cx="8392616" cy="1894006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6" y="223881"/>
            <a:ext cx="1567676" cy="779919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828" y="3944700"/>
            <a:ext cx="943169" cy="1005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3"/>
          <p:cNvSpPr/>
          <p:nvPr/>
        </p:nvSpPr>
        <p:spPr>
          <a:xfrm>
            <a:off x="423166" y="1093492"/>
            <a:ext cx="3344681" cy="1654842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She’s clever.</a:t>
            </a:r>
            <a:endParaRPr lang="zh-CN" altLang="en-US" sz="28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2"/>
          <p:cNvSpPr/>
          <p:nvPr/>
        </p:nvSpPr>
        <p:spPr>
          <a:xfrm>
            <a:off x="2971800" y="134189"/>
            <a:ext cx="3857553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She’s Japanese.</a:t>
            </a:r>
          </a:p>
        </p:txBody>
      </p:sp>
      <p:sp>
        <p:nvSpPr>
          <p:cNvPr id="13" name="1"/>
          <p:cNvSpPr/>
          <p:nvPr/>
        </p:nvSpPr>
        <p:spPr>
          <a:xfrm>
            <a:off x="5646919" y="1047751"/>
            <a:ext cx="3344681" cy="1622000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He’s clever.</a:t>
            </a:r>
            <a:endParaRPr lang="zh-CN" altLang="en-US" sz="28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6985586" y="-600731"/>
            <a:ext cx="451413" cy="460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4CB66C3-739C-489E-9644-C0774F0F6993}"/>
              </a:ext>
            </a:extLst>
          </p:cNvPr>
          <p:cNvSpPr/>
          <p:nvPr/>
        </p:nvSpPr>
        <p:spPr>
          <a:xfrm>
            <a:off x="3911486" y="3583313"/>
            <a:ext cx="37391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A: </a:t>
            </a:r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What’s he like?</a:t>
            </a:r>
          </a:p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B: </a:t>
            </a:r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____________.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75861"/>
            <a:ext cx="9144000" cy="3861927"/>
          </a:xfrm>
          <a:prstGeom prst="rect">
            <a:avLst/>
          </a:prstGeom>
        </p:spPr>
      </p:pic>
      <p:pic>
        <p:nvPicPr>
          <p:cNvPr id="7" name="Bùi Liễu Powerpoint">
            <a:extLst>
              <a:ext uri="{FF2B5EF4-FFF2-40B4-BE49-F238E27FC236}">
                <a16:creationId xmlns:a16="http://schemas.microsoft.com/office/drawing/2014/main" id="{9DEED957-EB2E-5F24-28F7-B587D009D34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" b="3149"/>
          <a:stretch/>
        </p:blipFill>
        <p:spPr>
          <a:xfrm>
            <a:off x="1609713" y="3326914"/>
            <a:ext cx="2127405" cy="1466904"/>
          </a:xfrm>
          <a:prstGeom prst="roundRect">
            <a:avLst>
              <a:gd name="adj" fmla="val 13626"/>
            </a:avLst>
          </a:prstGeom>
          <a:ln>
            <a:noFill/>
          </a:ln>
        </p:spPr>
      </p:pic>
      <p:sp>
        <p:nvSpPr>
          <p:cNvPr id="8" name="Rounded Rectangle 27">
            <a:extLst>
              <a:ext uri="{FF2B5EF4-FFF2-40B4-BE49-F238E27FC236}">
                <a16:creationId xmlns:a16="http://schemas.microsoft.com/office/drawing/2014/main" id="{BB7CC994-14DD-6532-64A1-632545D79F01}"/>
              </a:ext>
            </a:extLst>
          </p:cNvPr>
          <p:cNvSpPr/>
          <p:nvPr/>
        </p:nvSpPr>
        <p:spPr>
          <a:xfrm>
            <a:off x="7659909" y="216840"/>
            <a:ext cx="885875" cy="402122"/>
          </a:xfrm>
          <a:prstGeom prst="roundRect">
            <a:avLst>
              <a:gd name="adj" fmla="val 50000"/>
            </a:avLst>
          </a:prstGeom>
          <a:solidFill>
            <a:srgbClr val="FFDE7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9/10</a:t>
            </a:r>
          </a:p>
        </p:txBody>
      </p:sp>
    </p:spTree>
    <p:extLst>
      <p:ext uri="{BB962C8B-B14F-4D97-AF65-F5344CB8AC3E}">
        <p14:creationId xmlns:p14="http://schemas.microsoft.com/office/powerpoint/2010/main" val="1057382373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  <p:bldP spid="13" grpId="0" animBg="1"/>
      <p:bldP spid="13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5154053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013" y="3489701"/>
            <a:ext cx="9401175" cy="1664352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609600" y="3179342"/>
            <a:ext cx="8077200" cy="1707275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6" y="245668"/>
            <a:ext cx="1567676" cy="779919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455" y="3941871"/>
            <a:ext cx="792602" cy="8453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3"/>
          <p:cNvSpPr/>
          <p:nvPr/>
        </p:nvSpPr>
        <p:spPr>
          <a:xfrm>
            <a:off x="228600" y="1353779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What’s she like?</a:t>
            </a:r>
            <a:endParaRPr lang="zh-CN" altLang="en-US" sz="24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2"/>
          <p:cNvSpPr/>
          <p:nvPr/>
        </p:nvSpPr>
        <p:spPr>
          <a:xfrm>
            <a:off x="3128031" y="245668"/>
            <a:ext cx="2945086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 your address?</a:t>
            </a:r>
            <a:endParaRPr lang="zh-CN" altLang="en-US" sz="24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3" name="1"/>
          <p:cNvSpPr/>
          <p:nvPr/>
        </p:nvSpPr>
        <p:spPr>
          <a:xfrm>
            <a:off x="5652610" y="1198600"/>
            <a:ext cx="3181804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What’s he like?</a:t>
            </a:r>
            <a:endParaRPr lang="zh-CN" altLang="en-US" sz="24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1539429" y="-516387"/>
            <a:ext cx="451413" cy="460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B53C28-B940-416D-8948-7CE611335AC7}"/>
              </a:ext>
            </a:extLst>
          </p:cNvPr>
          <p:cNvSpPr/>
          <p:nvPr/>
        </p:nvSpPr>
        <p:spPr>
          <a:xfrm>
            <a:off x="3414678" y="3589175"/>
            <a:ext cx="410400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A: </a:t>
            </a:r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______________?</a:t>
            </a:r>
          </a:p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B: </a:t>
            </a:r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She’s friendly.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75861"/>
            <a:ext cx="9144000" cy="3861927"/>
          </a:xfrm>
          <a:prstGeom prst="rect">
            <a:avLst/>
          </a:prstGeom>
        </p:spPr>
      </p:pic>
      <p:pic>
        <p:nvPicPr>
          <p:cNvPr id="7" name="Bùi Liễu Powerpoint">
            <a:extLst>
              <a:ext uri="{FF2B5EF4-FFF2-40B4-BE49-F238E27FC236}">
                <a16:creationId xmlns:a16="http://schemas.microsoft.com/office/drawing/2014/main" id="{652850E1-A4F7-418E-3664-73647ED777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6517"/>
          <a:stretch/>
        </p:blipFill>
        <p:spPr>
          <a:xfrm>
            <a:off x="1167049" y="3429105"/>
            <a:ext cx="2157448" cy="1248585"/>
          </a:xfrm>
          <a:prstGeom prst="roundRect">
            <a:avLst>
              <a:gd name="adj" fmla="val 11308"/>
            </a:avLst>
          </a:prstGeom>
          <a:ln>
            <a:noFill/>
          </a:ln>
        </p:spPr>
      </p:pic>
      <p:sp>
        <p:nvSpPr>
          <p:cNvPr id="8" name="Rounded Rectangle 27">
            <a:extLst>
              <a:ext uri="{FF2B5EF4-FFF2-40B4-BE49-F238E27FC236}">
                <a16:creationId xmlns:a16="http://schemas.microsoft.com/office/drawing/2014/main" id="{5E7CA4C0-8608-4E0C-4BA8-44C8D28B80F8}"/>
              </a:ext>
            </a:extLst>
          </p:cNvPr>
          <p:cNvSpPr/>
          <p:nvPr/>
        </p:nvSpPr>
        <p:spPr>
          <a:xfrm>
            <a:off x="7659909" y="209550"/>
            <a:ext cx="1026891" cy="409412"/>
          </a:xfrm>
          <a:prstGeom prst="roundRect">
            <a:avLst>
              <a:gd name="adj" fmla="val 50000"/>
            </a:avLst>
          </a:prstGeom>
          <a:solidFill>
            <a:srgbClr val="FFDE7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10/10</a:t>
            </a:r>
          </a:p>
        </p:txBody>
      </p:sp>
    </p:spTree>
    <p:extLst>
      <p:ext uri="{BB962C8B-B14F-4D97-AF65-F5344CB8AC3E}">
        <p14:creationId xmlns:p14="http://schemas.microsoft.com/office/powerpoint/2010/main" val="676734345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6"/>
          <p:cNvSpPr/>
          <p:nvPr/>
        </p:nvSpPr>
        <p:spPr>
          <a:xfrm>
            <a:off x="0" y="0"/>
            <a:ext cx="9159832" cy="51720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ea typeface="幼圆" panose="02010509060101010101" pitchFamily="49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2567" r="7837" b="14827"/>
          <a:stretch/>
        </p:blipFill>
        <p:spPr>
          <a:xfrm>
            <a:off x="0" y="1885954"/>
            <a:ext cx="9159059" cy="32789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0013" y="3479148"/>
            <a:ext cx="9401175" cy="1664352"/>
          </a:xfrm>
          <a:prstGeom prst="rect">
            <a:avLst/>
          </a:prstGeom>
        </p:spPr>
      </p:pic>
      <p:sp>
        <p:nvSpPr>
          <p:cNvPr id="7" name="Rounded Rectangle 6">
            <a:hlinkClick r:id="" action="ppaction://hlinkshowjump?jump=nextslide"/>
          </p:cNvPr>
          <p:cNvSpPr/>
          <p:nvPr/>
        </p:nvSpPr>
        <p:spPr>
          <a:xfrm>
            <a:off x="7893042" y="4559742"/>
            <a:ext cx="894452" cy="41075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 Black" panose="020B0A04020102020204" pitchFamily="34" charset="0"/>
              </a:rPr>
              <a:t>EXIT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2146" y="2003404"/>
            <a:ext cx="2011854" cy="2336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258" y="6361372"/>
            <a:ext cx="1013308" cy="16572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752" y="450056"/>
            <a:ext cx="3027626" cy="3229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862" y="3071112"/>
            <a:ext cx="2376264" cy="118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1245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86211" y="4072181"/>
            <a:ext cx="2053353" cy="534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friendly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617201" y="4421105"/>
            <a:ext cx="2033088" cy="474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clever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519970" y="4421105"/>
            <a:ext cx="1921120" cy="35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helpful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921674" y="4072629"/>
            <a:ext cx="1921121" cy="584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788322" y="1320024"/>
            <a:ext cx="3488221" cy="408623"/>
          </a:xfrm>
          <a:prstGeom prst="wedgeRoundRectCallout">
            <a:avLst>
              <a:gd name="adj1" fmla="val -57719"/>
              <a:gd name="adj2" fmla="val -6472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What’s 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she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like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2219588" y="2211248"/>
            <a:ext cx="2329243" cy="5482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3375168" y="2211248"/>
            <a:ext cx="1173663" cy="8981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4548831" y="2211248"/>
            <a:ext cx="1216876" cy="8981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4548831" y="2211248"/>
            <a:ext cx="2409793" cy="4809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" b="2248"/>
          <a:stretch/>
        </p:blipFill>
        <p:spPr>
          <a:xfrm>
            <a:off x="474322" y="2759471"/>
            <a:ext cx="1745266" cy="13052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" b="2325"/>
          <a:stretch/>
        </p:blipFill>
        <p:spPr>
          <a:xfrm>
            <a:off x="2619922" y="3130629"/>
            <a:ext cx="1744959" cy="1305242"/>
          </a:xfrm>
          <a:prstGeom prst="roundRect">
            <a:avLst/>
          </a:prstGeom>
          <a:ln w="12700">
            <a:noFill/>
            <a:prstDash val="dash"/>
          </a:ln>
        </p:spPr>
      </p:pic>
      <p:pic>
        <p:nvPicPr>
          <p:cNvPr id="23" name="Bùi liễu">
            <a:extLst>
              <a:ext uri="{FF2B5EF4-FFF2-40B4-BE49-F238E27FC236}">
                <a16:creationId xmlns:a16="http://schemas.microsoft.com/office/drawing/2014/main" id="{2459C077-93E2-4DB6-82B3-9E7315C478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3" b="2453"/>
          <a:stretch/>
        </p:blipFill>
        <p:spPr>
          <a:xfrm>
            <a:off x="4768310" y="3141342"/>
            <a:ext cx="1744958" cy="13052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0968142780">
            <a:extLst>
              <a:ext uri="{FF2B5EF4-FFF2-40B4-BE49-F238E27FC236}">
                <a16:creationId xmlns:a16="http://schemas.microsoft.com/office/drawing/2014/main" id="{91121691-371C-4218-8F44-01C5754AC0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" b="2304"/>
          <a:stretch/>
        </p:blipFill>
        <p:spPr>
          <a:xfrm>
            <a:off x="6936256" y="2759471"/>
            <a:ext cx="1744958" cy="1305242"/>
          </a:xfrm>
          <a:prstGeom prst="roundRect">
            <a:avLst/>
          </a:prstGeom>
          <a:ln w="12700">
            <a:noFill/>
            <a:prstDash val="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4986CBA9-EC93-4037-BECE-51F60367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2003568" y="1278557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36765980-66C4-439F-92F4-A908539EA96B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517772" y="1748964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5" name="Facebook: Bùi Liễu">
            <a:extLst>
              <a:ext uri="{FF2B5EF4-FFF2-40B4-BE49-F238E27FC236}">
                <a16:creationId xmlns:a16="http://schemas.microsoft.com/office/drawing/2014/main" id="{47978384-86A7-4FE2-82EE-F1413C4C148E}"/>
              </a:ext>
            </a:extLst>
          </p:cNvPr>
          <p:cNvSpPr txBox="1"/>
          <p:nvPr/>
        </p:nvSpPr>
        <p:spPr>
          <a:xfrm>
            <a:off x="2986731" y="1802625"/>
            <a:ext cx="3124200" cy="408623"/>
          </a:xfrm>
          <a:prstGeom prst="wedgeRoundRectCallout">
            <a:avLst>
              <a:gd name="adj1" fmla="val 61811"/>
              <a:gd name="adj2" fmla="val -16646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He’s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/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She’s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_____.</a:t>
            </a: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722B2CE1-81D7-4349-8274-B67C03DDB38E}"/>
              </a:ext>
            </a:extLst>
          </p:cNvPr>
          <p:cNvSpPr txBox="1"/>
          <p:nvPr/>
        </p:nvSpPr>
        <p:spPr>
          <a:xfrm>
            <a:off x="2693131" y="260894"/>
            <a:ext cx="3583412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8A3B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15476433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2743200" y="438150"/>
            <a:ext cx="3927994" cy="571500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761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  <a:cs typeface="Arial" pitchFamily="34" charset="0"/>
              </a:rPr>
              <a:t>Homework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761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erlin Sans FB Demi" panose="020E0802020502020306" pitchFamily="34" charset="0"/>
              <a:cs typeface="Arial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1447800" y="1981345"/>
            <a:ext cx="291830" cy="248055"/>
          </a:xfrm>
          <a:prstGeom prst="rightArrow">
            <a:avLst/>
          </a:prstGeom>
          <a:solidFill>
            <a:srgbClr val="FF761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1447800" y="3219449"/>
            <a:ext cx="291830" cy="248055"/>
          </a:xfrm>
          <a:prstGeom prst="rightArrow">
            <a:avLst/>
          </a:prstGeom>
          <a:solidFill>
            <a:srgbClr val="FF761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1911080" y="1733550"/>
            <a:ext cx="7042898" cy="256224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 and the model sentences.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Prepare for lesson 2 (4+5+6)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1447800" y="3905249"/>
            <a:ext cx="291830" cy="248055"/>
          </a:xfrm>
          <a:prstGeom prst="rightArrow">
            <a:avLst/>
          </a:prstGeom>
          <a:solidFill>
            <a:srgbClr val="FF761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376507"/>
      </p:ext>
    </p:extLst>
  </p:cSld>
  <p:clrMapOvr>
    <a:masterClrMapping/>
  </p:clrMapOvr>
  <p:transition spd="slow">
    <p:randomBar dir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853" y="674913"/>
            <a:ext cx="5006294" cy="323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87B35543-4E76-432C-9F8B-61425C09C71F}"/>
              </a:ext>
            </a:extLst>
          </p:cNvPr>
          <p:cNvSpPr txBox="1"/>
          <p:nvPr/>
        </p:nvSpPr>
        <p:spPr>
          <a:xfrm>
            <a:off x="2362200" y="2419350"/>
            <a:ext cx="4629150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66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7811151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1F3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Bùi Liễu 0968142780" descr="Cartoon bear on clock template Royalty Free Vector Image">
            <a:extLst>
              <a:ext uri="{FF2B5EF4-FFF2-40B4-BE49-F238E27FC236}">
                <a16:creationId xmlns:a16="http://schemas.microsoft.com/office/drawing/2014/main" id="{53E0FF7A-EF4E-4712-A16B-6364A3F59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" b="9311"/>
          <a:stretch/>
        </p:blipFill>
        <p:spPr bwMode="auto">
          <a:xfrm flipH="1">
            <a:off x="152400" y="400051"/>
            <a:ext cx="1684971" cy="154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Bùi Liễu 0968142780">
            <a:extLst>
              <a:ext uri="{FF2B5EF4-FFF2-40B4-BE49-F238E27FC236}">
                <a16:creationId xmlns:a16="http://schemas.microsoft.com/office/drawing/2014/main" id="{A323511E-B89A-4B1A-BE17-F32F16FEF2EC}"/>
              </a:ext>
            </a:extLst>
          </p:cNvPr>
          <p:cNvGrpSpPr/>
          <p:nvPr/>
        </p:nvGrpSpPr>
        <p:grpSpPr>
          <a:xfrm>
            <a:off x="584715" y="1030619"/>
            <a:ext cx="892186" cy="852491"/>
            <a:chOff x="2152324" y="3622111"/>
            <a:chExt cx="1076651" cy="1076651"/>
          </a:xfrm>
        </p:grpSpPr>
        <p:sp>
          <p:nvSpPr>
            <p:cNvPr id="19" name="Bùi Liễu 0968142780">
              <a:extLst>
                <a:ext uri="{FF2B5EF4-FFF2-40B4-BE49-F238E27FC236}">
                  <a16:creationId xmlns:a16="http://schemas.microsoft.com/office/drawing/2014/main" id="{E2A1467D-2C90-44E2-889F-D1525CDB2DF4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20" name="Bùi Liễu 0968142780">
              <a:extLst>
                <a:ext uri="{FF2B5EF4-FFF2-40B4-BE49-F238E27FC236}">
                  <a16:creationId xmlns:a16="http://schemas.microsoft.com/office/drawing/2014/main" id="{85908696-5C99-4A23-BC52-D51FC38BA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61756" y="3820541"/>
              <a:ext cx="102518" cy="426518"/>
            </a:xfrm>
            <a:prstGeom prst="rect">
              <a:avLst/>
            </a:prstGeom>
          </p:spPr>
        </p:pic>
      </p:grpSp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id="{A2C7D58E-8794-4047-B109-4E8BB7A86EBF}"/>
              </a:ext>
            </a:extLst>
          </p:cNvPr>
          <p:cNvSpPr txBox="1"/>
          <p:nvPr/>
        </p:nvSpPr>
        <p:spPr>
          <a:xfrm>
            <a:off x="717819" y="937254"/>
            <a:ext cx="6390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10</a:t>
            </a:r>
          </a:p>
        </p:txBody>
      </p:sp>
      <p:pic>
        <p:nvPicPr>
          <p:cNvPr id="22" name="Bùi Liễu 0968142780" descr="Start button - Free multimedia icons">
            <a:extLst>
              <a:ext uri="{FF2B5EF4-FFF2-40B4-BE49-F238E27FC236}">
                <a16:creationId xmlns:a16="http://schemas.microsoft.com/office/drawing/2014/main" id="{63EEC26E-EF64-43FF-BD86-A8853CAE8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7" y="939850"/>
            <a:ext cx="1029026" cy="10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Bùi Liễu 0968142780">
            <a:extLst>
              <a:ext uri="{FF2B5EF4-FFF2-40B4-BE49-F238E27FC236}">
                <a16:creationId xmlns:a16="http://schemas.microsoft.com/office/drawing/2014/main" id="{5E502253-FB50-4E3F-A37A-4C9C16D03CFF}"/>
              </a:ext>
            </a:extLst>
          </p:cNvPr>
          <p:cNvGrpSpPr/>
          <p:nvPr/>
        </p:nvGrpSpPr>
        <p:grpSpPr>
          <a:xfrm rot="20763664">
            <a:off x="382751" y="903312"/>
            <a:ext cx="1465797" cy="1102775"/>
            <a:chOff x="4916544" y="7138360"/>
            <a:chExt cx="2589150" cy="2268270"/>
          </a:xfrm>
        </p:grpSpPr>
        <p:sp>
          <p:nvSpPr>
            <p:cNvPr id="24" name="Bùi Liễu 0968142780">
              <a:extLst>
                <a:ext uri="{FF2B5EF4-FFF2-40B4-BE49-F238E27FC236}">
                  <a16:creationId xmlns:a16="http://schemas.microsoft.com/office/drawing/2014/main" id="{620817D7-B098-4745-8D9D-8473F3591451}"/>
                </a:ext>
              </a:extLst>
            </p:cNvPr>
            <p:cNvSpPr/>
            <p:nvPr/>
          </p:nvSpPr>
          <p:spPr>
            <a:xfrm rot="2464871">
              <a:off x="4916544" y="7138360"/>
              <a:ext cx="2453940" cy="2268270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25" name="Bùi Liễu 0968142780">
              <a:extLst>
                <a:ext uri="{FF2B5EF4-FFF2-40B4-BE49-F238E27FC236}">
                  <a16:creationId xmlns:a16="http://schemas.microsoft.com/office/drawing/2014/main" id="{14B95879-E882-4645-854B-57B6E035B25C}"/>
                </a:ext>
              </a:extLst>
            </p:cNvPr>
            <p:cNvSpPr txBox="1"/>
            <p:nvPr/>
          </p:nvSpPr>
          <p:spPr>
            <a:xfrm rot="836336">
              <a:off x="5058116" y="7987115"/>
              <a:ext cx="2447578" cy="66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Time’s up</a:t>
              </a:r>
              <a:endParaRPr lang="en-US" sz="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5" name="Bùi Liễu 0968142780">
            <a:extLst>
              <a:ext uri="{FF2B5EF4-FFF2-40B4-BE49-F238E27FC236}">
                <a16:creationId xmlns:a16="http://schemas.microsoft.com/office/drawing/2014/main" id="{0E89DACA-7CD2-45D9-8AD7-3509280C26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930" y="2762256"/>
            <a:ext cx="3195241" cy="2119643"/>
          </a:xfrm>
          <a:prstGeom prst="roundRect">
            <a:avLst/>
          </a:prstGeom>
        </p:spPr>
      </p:pic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id="{0723A503-E402-4A81-8261-DAA7F0BDFE6A}"/>
              </a:ext>
            </a:extLst>
          </p:cNvPr>
          <p:cNvSpPr txBox="1">
            <a:spLocks/>
          </p:cNvSpPr>
          <p:nvPr/>
        </p:nvSpPr>
        <p:spPr>
          <a:xfrm>
            <a:off x="1700794" y="375383"/>
            <a:ext cx="3997236" cy="684225"/>
          </a:xfrm>
          <a:prstGeom prst="rect">
            <a:avLst/>
          </a:prstGeom>
        </p:spPr>
        <p:txBody>
          <a:bodyPr spcFirstLastPara="1" wrap="square" lIns="68569" tIns="109725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and say.</a:t>
            </a:r>
          </a:p>
        </p:txBody>
      </p:sp>
      <p:sp>
        <p:nvSpPr>
          <p:cNvPr id="26" name="Bùi Liễu 0968142780"/>
          <p:cNvSpPr/>
          <p:nvPr/>
        </p:nvSpPr>
        <p:spPr>
          <a:xfrm>
            <a:off x="6523228" y="4400550"/>
            <a:ext cx="914400" cy="381000"/>
          </a:xfrm>
          <a:prstGeom prst="roundRect">
            <a:avLst>
              <a:gd name="adj" fmla="val 50000"/>
            </a:avLst>
          </a:prstGeom>
          <a:solidFill>
            <a:srgbClr val="FFDE7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sp>
        <p:nvSpPr>
          <p:cNvPr id="27" name="Bùi Liễu 0968142780">
            <a:hlinkClick r:id="" action="ppaction://hlinkshowjump?jump=nextslide"/>
          </p:cNvPr>
          <p:cNvSpPr/>
          <p:nvPr/>
        </p:nvSpPr>
        <p:spPr>
          <a:xfrm>
            <a:off x="7543800" y="4400550"/>
            <a:ext cx="914400" cy="381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29" name="Bùi Liễu 0968142780"/>
          <p:cNvSpPr txBox="1">
            <a:spLocks/>
          </p:cNvSpPr>
          <p:nvPr/>
        </p:nvSpPr>
        <p:spPr>
          <a:xfrm>
            <a:off x="1912450" y="1143572"/>
            <a:ext cx="5611425" cy="1347861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68569" tIns="109725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32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nationality is she?</a:t>
            </a:r>
          </a:p>
          <a:p>
            <a:pPr algn="l"/>
            <a:r>
              <a:rPr lang="en-US" sz="3200" b="1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_____________</a:t>
            </a:r>
            <a:r>
              <a:rPr lang="en-US" sz="32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solidFill>
                <a:srgbClr val="000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/>
          <p:cNvSpPr txBox="1">
            <a:spLocks/>
          </p:cNvSpPr>
          <p:nvPr/>
        </p:nvSpPr>
        <p:spPr>
          <a:xfrm>
            <a:off x="2445610" y="1623287"/>
            <a:ext cx="3252420" cy="648015"/>
          </a:xfrm>
          <a:prstGeom prst="rect">
            <a:avLst/>
          </a:prstGeom>
          <a:noFill/>
        </p:spPr>
        <p:txBody>
          <a:bodyPr spcFirstLastPara="1" wrap="square" lIns="68569" tIns="109725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American. 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688072" y="400051"/>
            <a:ext cx="912744" cy="494299"/>
          </a:xfrm>
          <a:prstGeom prst="roundRect">
            <a:avLst>
              <a:gd name="adj" fmla="val 50000"/>
            </a:avLst>
          </a:prstGeom>
          <a:solidFill>
            <a:srgbClr val="FFDE7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3/8</a:t>
            </a:r>
          </a:p>
        </p:txBody>
      </p:sp>
      <p:sp>
        <p:nvSpPr>
          <p:cNvPr id="2" name="Rounded Rectangle 29">
            <a:extLst>
              <a:ext uri="{FF2B5EF4-FFF2-40B4-BE49-F238E27FC236}">
                <a16:creationId xmlns:a16="http://schemas.microsoft.com/office/drawing/2014/main" id="{162A6B5A-3A41-81D4-977F-FF379C60CF4D}"/>
              </a:ext>
            </a:extLst>
          </p:cNvPr>
          <p:cNvSpPr/>
          <p:nvPr/>
        </p:nvSpPr>
        <p:spPr>
          <a:xfrm>
            <a:off x="1291983" y="3459637"/>
            <a:ext cx="912744" cy="494299"/>
          </a:xfrm>
          <a:prstGeom prst="roundRect">
            <a:avLst>
              <a:gd name="adj" fmla="val 50000"/>
            </a:avLst>
          </a:prstGeom>
          <a:solidFill>
            <a:srgbClr val="FFDE7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+1</a:t>
            </a:r>
          </a:p>
        </p:txBody>
      </p:sp>
    </p:spTree>
    <p:extLst>
      <p:ext uri="{BB962C8B-B14F-4D97-AF65-F5344CB8AC3E}">
        <p14:creationId xmlns:p14="http://schemas.microsoft.com/office/powerpoint/2010/main" val="2945386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1F3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Bùi Liễu 0968142780"/>
          <p:cNvSpPr txBox="1">
            <a:spLocks/>
          </p:cNvSpPr>
          <p:nvPr/>
        </p:nvSpPr>
        <p:spPr>
          <a:xfrm>
            <a:off x="1961798" y="1158905"/>
            <a:ext cx="5344725" cy="1347861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68569" tIns="109725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32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__________is she?</a:t>
            </a:r>
          </a:p>
          <a:p>
            <a:pPr algn="l"/>
            <a:r>
              <a:rPr lang="en-US" sz="3200" b="1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32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is Japanese.</a:t>
            </a:r>
            <a:br>
              <a:rPr lang="en-US" sz="32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solidFill>
                <a:srgbClr val="000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 txBox="1">
            <a:spLocks/>
          </p:cNvSpPr>
          <p:nvPr/>
        </p:nvSpPr>
        <p:spPr>
          <a:xfrm>
            <a:off x="3727132" y="1158905"/>
            <a:ext cx="2429029" cy="686337"/>
          </a:xfrm>
          <a:prstGeom prst="rect">
            <a:avLst/>
          </a:prstGeom>
          <a:noFill/>
        </p:spPr>
        <p:txBody>
          <a:bodyPr spcFirstLastPara="1" wrap="square" lIns="68569" tIns="109725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nationality</a:t>
            </a:r>
          </a:p>
        </p:txBody>
      </p:sp>
      <p:pic>
        <p:nvPicPr>
          <p:cNvPr id="17" name="Bùi Liễu 0968142780" descr="Cartoon bear on clock template Royalty Free Vector Image">
            <a:extLst>
              <a:ext uri="{FF2B5EF4-FFF2-40B4-BE49-F238E27FC236}">
                <a16:creationId xmlns:a16="http://schemas.microsoft.com/office/drawing/2014/main" id="{53E0FF7A-EF4E-4712-A16B-6364A3F59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" b="9311"/>
          <a:stretch/>
        </p:blipFill>
        <p:spPr bwMode="auto">
          <a:xfrm flipH="1">
            <a:off x="76200" y="400051"/>
            <a:ext cx="1684971" cy="154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Bùi Liễu 0968142780">
            <a:extLst>
              <a:ext uri="{FF2B5EF4-FFF2-40B4-BE49-F238E27FC236}">
                <a16:creationId xmlns:a16="http://schemas.microsoft.com/office/drawing/2014/main" id="{A323511E-B89A-4B1A-BE17-F32F16FEF2EC}"/>
              </a:ext>
            </a:extLst>
          </p:cNvPr>
          <p:cNvGrpSpPr/>
          <p:nvPr/>
        </p:nvGrpSpPr>
        <p:grpSpPr>
          <a:xfrm>
            <a:off x="508515" y="1030619"/>
            <a:ext cx="892186" cy="852491"/>
            <a:chOff x="2152324" y="3622111"/>
            <a:chExt cx="1076651" cy="1076651"/>
          </a:xfrm>
        </p:grpSpPr>
        <p:sp>
          <p:nvSpPr>
            <p:cNvPr id="19" name="Bùi Liễu 0968142780">
              <a:extLst>
                <a:ext uri="{FF2B5EF4-FFF2-40B4-BE49-F238E27FC236}">
                  <a16:creationId xmlns:a16="http://schemas.microsoft.com/office/drawing/2014/main" id="{E2A1467D-2C90-44E2-889F-D1525CDB2DF4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20" name="Bùi Liễu 0968142780">
              <a:extLst>
                <a:ext uri="{FF2B5EF4-FFF2-40B4-BE49-F238E27FC236}">
                  <a16:creationId xmlns:a16="http://schemas.microsoft.com/office/drawing/2014/main" id="{85908696-5C99-4A23-BC52-D51FC38BA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61756" y="3820541"/>
              <a:ext cx="102518" cy="426518"/>
            </a:xfrm>
            <a:prstGeom prst="rect">
              <a:avLst/>
            </a:prstGeom>
          </p:spPr>
        </p:pic>
      </p:grpSp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id="{A2C7D58E-8794-4047-B109-4E8BB7A86EBF}"/>
              </a:ext>
            </a:extLst>
          </p:cNvPr>
          <p:cNvSpPr txBox="1"/>
          <p:nvPr/>
        </p:nvSpPr>
        <p:spPr>
          <a:xfrm>
            <a:off x="641619" y="937254"/>
            <a:ext cx="6390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10</a:t>
            </a:r>
          </a:p>
        </p:txBody>
      </p:sp>
      <p:pic>
        <p:nvPicPr>
          <p:cNvPr id="22" name="Bùi Liễu 0968142780" descr="Start button - Free multimedia icons">
            <a:extLst>
              <a:ext uri="{FF2B5EF4-FFF2-40B4-BE49-F238E27FC236}">
                <a16:creationId xmlns:a16="http://schemas.microsoft.com/office/drawing/2014/main" id="{63EEC26E-EF64-43FF-BD86-A8853CAE8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7" y="939850"/>
            <a:ext cx="1029026" cy="10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Bùi Liễu 0968142780">
            <a:extLst>
              <a:ext uri="{FF2B5EF4-FFF2-40B4-BE49-F238E27FC236}">
                <a16:creationId xmlns:a16="http://schemas.microsoft.com/office/drawing/2014/main" id="{5E502253-FB50-4E3F-A37A-4C9C16D03CFF}"/>
              </a:ext>
            </a:extLst>
          </p:cNvPr>
          <p:cNvGrpSpPr/>
          <p:nvPr/>
        </p:nvGrpSpPr>
        <p:grpSpPr>
          <a:xfrm rot="20763664">
            <a:off x="306551" y="903312"/>
            <a:ext cx="1465797" cy="1102775"/>
            <a:chOff x="4916544" y="7138360"/>
            <a:chExt cx="2589150" cy="2268270"/>
          </a:xfrm>
        </p:grpSpPr>
        <p:sp>
          <p:nvSpPr>
            <p:cNvPr id="24" name="Bùi Liễu 0968142780">
              <a:extLst>
                <a:ext uri="{FF2B5EF4-FFF2-40B4-BE49-F238E27FC236}">
                  <a16:creationId xmlns:a16="http://schemas.microsoft.com/office/drawing/2014/main" id="{620817D7-B098-4745-8D9D-8473F3591451}"/>
                </a:ext>
              </a:extLst>
            </p:cNvPr>
            <p:cNvSpPr/>
            <p:nvPr/>
          </p:nvSpPr>
          <p:spPr>
            <a:xfrm rot="2464871">
              <a:off x="4916544" y="7138360"/>
              <a:ext cx="2453940" cy="2268270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25" name="Bùi Liễu 0968142780">
              <a:extLst>
                <a:ext uri="{FF2B5EF4-FFF2-40B4-BE49-F238E27FC236}">
                  <a16:creationId xmlns:a16="http://schemas.microsoft.com/office/drawing/2014/main" id="{14B95879-E882-4645-854B-57B6E035B25C}"/>
                </a:ext>
              </a:extLst>
            </p:cNvPr>
            <p:cNvSpPr txBox="1"/>
            <p:nvPr/>
          </p:nvSpPr>
          <p:spPr>
            <a:xfrm rot="836336">
              <a:off x="5058116" y="7987115"/>
              <a:ext cx="2447578" cy="66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Time’s up</a:t>
              </a:r>
              <a:endParaRPr lang="en-US" sz="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id="{0723A503-E402-4A81-8261-DAA7F0BDFE6A}"/>
              </a:ext>
            </a:extLst>
          </p:cNvPr>
          <p:cNvSpPr txBox="1">
            <a:spLocks/>
          </p:cNvSpPr>
          <p:nvPr/>
        </p:nvSpPr>
        <p:spPr>
          <a:xfrm>
            <a:off x="1761171" y="314862"/>
            <a:ext cx="3997236" cy="684225"/>
          </a:xfrm>
          <a:prstGeom prst="rect">
            <a:avLst/>
          </a:prstGeom>
        </p:spPr>
        <p:txBody>
          <a:bodyPr spcFirstLastPara="1" wrap="square" lIns="68569" tIns="109725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and say.</a:t>
            </a:r>
          </a:p>
        </p:txBody>
      </p:sp>
      <p:pic>
        <p:nvPicPr>
          <p:cNvPr id="26" name="Bùi Liễu 09681427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433" y="2571750"/>
            <a:ext cx="3557645" cy="2362200"/>
          </a:xfrm>
          <a:prstGeom prst="roundRect">
            <a:avLst/>
          </a:prstGeom>
        </p:spPr>
      </p:pic>
      <p:sp>
        <p:nvSpPr>
          <p:cNvPr id="2" name="Bùi Liễu 0968142780"/>
          <p:cNvSpPr/>
          <p:nvPr/>
        </p:nvSpPr>
        <p:spPr>
          <a:xfrm>
            <a:off x="6523228" y="4476750"/>
            <a:ext cx="914400" cy="381000"/>
          </a:xfrm>
          <a:prstGeom prst="roundRect">
            <a:avLst>
              <a:gd name="adj" fmla="val 50000"/>
            </a:avLst>
          </a:prstGeom>
          <a:solidFill>
            <a:srgbClr val="FFDE7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sp>
        <p:nvSpPr>
          <p:cNvPr id="16" name="Bùi Liễu 0968142780">
            <a:hlinkClick r:id="" action="ppaction://hlinkshowjump?jump=nextslide"/>
          </p:cNvPr>
          <p:cNvSpPr/>
          <p:nvPr/>
        </p:nvSpPr>
        <p:spPr>
          <a:xfrm>
            <a:off x="7543800" y="4476750"/>
            <a:ext cx="914400" cy="381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88072" y="400051"/>
            <a:ext cx="912744" cy="494299"/>
          </a:xfrm>
          <a:prstGeom prst="roundRect">
            <a:avLst>
              <a:gd name="adj" fmla="val 50000"/>
            </a:avLst>
          </a:prstGeom>
          <a:solidFill>
            <a:srgbClr val="FFDE7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4/8</a:t>
            </a:r>
          </a:p>
        </p:txBody>
      </p:sp>
      <p:sp>
        <p:nvSpPr>
          <p:cNvPr id="4" name="Rounded Rectangle 29">
            <a:extLst>
              <a:ext uri="{FF2B5EF4-FFF2-40B4-BE49-F238E27FC236}">
                <a16:creationId xmlns:a16="http://schemas.microsoft.com/office/drawing/2014/main" id="{3456ADC1-6255-0969-25C3-35E70B9A6D92}"/>
              </a:ext>
            </a:extLst>
          </p:cNvPr>
          <p:cNvSpPr/>
          <p:nvPr/>
        </p:nvSpPr>
        <p:spPr>
          <a:xfrm>
            <a:off x="1291983" y="3459637"/>
            <a:ext cx="912744" cy="494299"/>
          </a:xfrm>
          <a:prstGeom prst="roundRect">
            <a:avLst>
              <a:gd name="adj" fmla="val 50000"/>
            </a:avLst>
          </a:prstGeom>
          <a:solidFill>
            <a:srgbClr val="FFDE7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+2</a:t>
            </a:r>
          </a:p>
        </p:txBody>
      </p:sp>
    </p:spTree>
    <p:extLst>
      <p:ext uri="{BB962C8B-B14F-4D97-AF65-F5344CB8AC3E}">
        <p14:creationId xmlns:p14="http://schemas.microsoft.com/office/powerpoint/2010/main" val="3974026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1F3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Bùi Liễu 0968142780"/>
          <p:cNvSpPr txBox="1">
            <a:spLocks/>
          </p:cNvSpPr>
          <p:nvPr/>
        </p:nvSpPr>
        <p:spPr>
          <a:xfrm>
            <a:off x="1961798" y="1158905"/>
            <a:ext cx="5475830" cy="1347861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68569" tIns="109725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32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nationality_______?</a:t>
            </a:r>
          </a:p>
          <a:p>
            <a:pPr algn="l"/>
            <a:r>
              <a:rPr lang="en-US" sz="3200" b="1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32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is Malaysian.</a:t>
            </a:r>
            <a:br>
              <a:rPr lang="en-US" sz="32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solidFill>
                <a:srgbClr val="000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 txBox="1">
            <a:spLocks/>
          </p:cNvSpPr>
          <p:nvPr/>
        </p:nvSpPr>
        <p:spPr>
          <a:xfrm>
            <a:off x="5638800" y="1196773"/>
            <a:ext cx="1555963" cy="686337"/>
          </a:xfrm>
          <a:prstGeom prst="rect">
            <a:avLst/>
          </a:prstGeom>
          <a:noFill/>
        </p:spPr>
        <p:txBody>
          <a:bodyPr spcFirstLastPara="1" wrap="square" lIns="68569" tIns="109725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she</a:t>
            </a:r>
          </a:p>
        </p:txBody>
      </p:sp>
      <p:pic>
        <p:nvPicPr>
          <p:cNvPr id="17" name="Bùi Liễu 0968142780" descr="Cartoon bear on clock template Royalty Free Vector Image">
            <a:extLst>
              <a:ext uri="{FF2B5EF4-FFF2-40B4-BE49-F238E27FC236}">
                <a16:creationId xmlns:a16="http://schemas.microsoft.com/office/drawing/2014/main" id="{53E0FF7A-EF4E-4712-A16B-6364A3F59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" b="9311"/>
          <a:stretch/>
        </p:blipFill>
        <p:spPr bwMode="auto">
          <a:xfrm flipH="1">
            <a:off x="76200" y="400051"/>
            <a:ext cx="1684971" cy="154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Bùi Liễu 0968142780">
            <a:extLst>
              <a:ext uri="{FF2B5EF4-FFF2-40B4-BE49-F238E27FC236}">
                <a16:creationId xmlns:a16="http://schemas.microsoft.com/office/drawing/2014/main" id="{A323511E-B89A-4B1A-BE17-F32F16FEF2EC}"/>
              </a:ext>
            </a:extLst>
          </p:cNvPr>
          <p:cNvGrpSpPr/>
          <p:nvPr/>
        </p:nvGrpSpPr>
        <p:grpSpPr>
          <a:xfrm>
            <a:off x="508515" y="1030619"/>
            <a:ext cx="892186" cy="852491"/>
            <a:chOff x="2152324" y="3622111"/>
            <a:chExt cx="1076651" cy="1076651"/>
          </a:xfrm>
        </p:grpSpPr>
        <p:sp>
          <p:nvSpPr>
            <p:cNvPr id="19" name="Bùi Liễu 0968142780">
              <a:extLst>
                <a:ext uri="{FF2B5EF4-FFF2-40B4-BE49-F238E27FC236}">
                  <a16:creationId xmlns:a16="http://schemas.microsoft.com/office/drawing/2014/main" id="{E2A1467D-2C90-44E2-889F-D1525CDB2DF4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20" name="Bùi Liễu 0968142780">
              <a:extLst>
                <a:ext uri="{FF2B5EF4-FFF2-40B4-BE49-F238E27FC236}">
                  <a16:creationId xmlns:a16="http://schemas.microsoft.com/office/drawing/2014/main" id="{85908696-5C99-4A23-BC52-D51FC38BA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61756" y="3820541"/>
              <a:ext cx="102518" cy="426518"/>
            </a:xfrm>
            <a:prstGeom prst="rect">
              <a:avLst/>
            </a:prstGeom>
          </p:spPr>
        </p:pic>
      </p:grpSp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id="{A2C7D58E-8794-4047-B109-4E8BB7A86EBF}"/>
              </a:ext>
            </a:extLst>
          </p:cNvPr>
          <p:cNvSpPr txBox="1"/>
          <p:nvPr/>
        </p:nvSpPr>
        <p:spPr>
          <a:xfrm>
            <a:off x="641619" y="937254"/>
            <a:ext cx="6390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10</a:t>
            </a:r>
          </a:p>
        </p:txBody>
      </p:sp>
      <p:pic>
        <p:nvPicPr>
          <p:cNvPr id="22" name="Bùi Liễu 0968142780" descr="Start button - Free multimedia icons">
            <a:extLst>
              <a:ext uri="{FF2B5EF4-FFF2-40B4-BE49-F238E27FC236}">
                <a16:creationId xmlns:a16="http://schemas.microsoft.com/office/drawing/2014/main" id="{63EEC26E-EF64-43FF-BD86-A8853CAE8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7" y="939850"/>
            <a:ext cx="1029026" cy="10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Bùi Liễu 0968142780">
            <a:extLst>
              <a:ext uri="{FF2B5EF4-FFF2-40B4-BE49-F238E27FC236}">
                <a16:creationId xmlns:a16="http://schemas.microsoft.com/office/drawing/2014/main" id="{5E502253-FB50-4E3F-A37A-4C9C16D03CFF}"/>
              </a:ext>
            </a:extLst>
          </p:cNvPr>
          <p:cNvGrpSpPr/>
          <p:nvPr/>
        </p:nvGrpSpPr>
        <p:grpSpPr>
          <a:xfrm rot="20763664">
            <a:off x="306551" y="903312"/>
            <a:ext cx="1465797" cy="1102775"/>
            <a:chOff x="4916544" y="7138360"/>
            <a:chExt cx="2589150" cy="2268270"/>
          </a:xfrm>
        </p:grpSpPr>
        <p:sp>
          <p:nvSpPr>
            <p:cNvPr id="24" name="Bùi Liễu 0968142780">
              <a:extLst>
                <a:ext uri="{FF2B5EF4-FFF2-40B4-BE49-F238E27FC236}">
                  <a16:creationId xmlns:a16="http://schemas.microsoft.com/office/drawing/2014/main" id="{620817D7-B098-4745-8D9D-8473F3591451}"/>
                </a:ext>
              </a:extLst>
            </p:cNvPr>
            <p:cNvSpPr/>
            <p:nvPr/>
          </p:nvSpPr>
          <p:spPr>
            <a:xfrm rot="2464871">
              <a:off x="4916544" y="7138360"/>
              <a:ext cx="2453940" cy="2268270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25" name="Bùi Liễu 0968142780">
              <a:extLst>
                <a:ext uri="{FF2B5EF4-FFF2-40B4-BE49-F238E27FC236}">
                  <a16:creationId xmlns:a16="http://schemas.microsoft.com/office/drawing/2014/main" id="{14B95879-E882-4645-854B-57B6E035B25C}"/>
                </a:ext>
              </a:extLst>
            </p:cNvPr>
            <p:cNvSpPr txBox="1"/>
            <p:nvPr/>
          </p:nvSpPr>
          <p:spPr>
            <a:xfrm rot="836336">
              <a:off x="5058116" y="7987115"/>
              <a:ext cx="2447578" cy="66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Time’s up</a:t>
              </a:r>
              <a:endParaRPr lang="en-US" sz="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id="{0723A503-E402-4A81-8261-DAA7F0BDFE6A}"/>
              </a:ext>
            </a:extLst>
          </p:cNvPr>
          <p:cNvSpPr txBox="1">
            <a:spLocks/>
          </p:cNvSpPr>
          <p:nvPr/>
        </p:nvSpPr>
        <p:spPr>
          <a:xfrm>
            <a:off x="1761171" y="314862"/>
            <a:ext cx="3997236" cy="684225"/>
          </a:xfrm>
          <a:prstGeom prst="rect">
            <a:avLst/>
          </a:prstGeom>
        </p:spPr>
        <p:txBody>
          <a:bodyPr spcFirstLastPara="1" wrap="square" lIns="68569" tIns="109725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and say.</a:t>
            </a:r>
          </a:p>
        </p:txBody>
      </p:sp>
      <p:sp>
        <p:nvSpPr>
          <p:cNvPr id="2" name="Bùi Liễu 0968142780"/>
          <p:cNvSpPr/>
          <p:nvPr/>
        </p:nvSpPr>
        <p:spPr>
          <a:xfrm>
            <a:off x="6523228" y="4476750"/>
            <a:ext cx="914400" cy="381000"/>
          </a:xfrm>
          <a:prstGeom prst="roundRect">
            <a:avLst>
              <a:gd name="adj" fmla="val 50000"/>
            </a:avLst>
          </a:prstGeom>
          <a:solidFill>
            <a:srgbClr val="FFDE7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sp>
        <p:nvSpPr>
          <p:cNvPr id="16" name="Bùi Liễu 0968142780">
            <a:hlinkClick r:id="" action="ppaction://hlinkshowjump?jump=nextslide"/>
          </p:cNvPr>
          <p:cNvSpPr/>
          <p:nvPr/>
        </p:nvSpPr>
        <p:spPr>
          <a:xfrm>
            <a:off x="7543800" y="4476750"/>
            <a:ext cx="914400" cy="381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pic>
        <p:nvPicPr>
          <p:cNvPr id="28" name="Bùi Liễu 0968142780">
            <a:extLst>
              <a:ext uri="{FF2B5EF4-FFF2-40B4-BE49-F238E27FC236}">
                <a16:creationId xmlns:a16="http://schemas.microsoft.com/office/drawing/2014/main" id="{0E89DACA-7CD2-45D9-8AD7-3509280C26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2" y="2751271"/>
            <a:ext cx="3195241" cy="2141613"/>
          </a:xfrm>
          <a:prstGeom prst="round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7688072" y="400051"/>
            <a:ext cx="912744" cy="494299"/>
          </a:xfrm>
          <a:prstGeom prst="roundRect">
            <a:avLst>
              <a:gd name="adj" fmla="val 50000"/>
            </a:avLst>
          </a:prstGeom>
          <a:solidFill>
            <a:srgbClr val="FFDE7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5/8</a:t>
            </a:r>
          </a:p>
        </p:txBody>
      </p:sp>
      <p:sp>
        <p:nvSpPr>
          <p:cNvPr id="4" name="Rounded Rectangle 29">
            <a:extLst>
              <a:ext uri="{FF2B5EF4-FFF2-40B4-BE49-F238E27FC236}">
                <a16:creationId xmlns:a16="http://schemas.microsoft.com/office/drawing/2014/main" id="{1EC6641C-D7CA-59B8-973A-0085F8710212}"/>
              </a:ext>
            </a:extLst>
          </p:cNvPr>
          <p:cNvSpPr/>
          <p:nvPr/>
        </p:nvSpPr>
        <p:spPr>
          <a:xfrm>
            <a:off x="1291983" y="3459637"/>
            <a:ext cx="912744" cy="494299"/>
          </a:xfrm>
          <a:prstGeom prst="roundRect">
            <a:avLst>
              <a:gd name="adj" fmla="val 50000"/>
            </a:avLst>
          </a:prstGeom>
          <a:solidFill>
            <a:srgbClr val="FFDE7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+2</a:t>
            </a:r>
          </a:p>
        </p:txBody>
      </p:sp>
    </p:spTree>
    <p:extLst>
      <p:ext uri="{BB962C8B-B14F-4D97-AF65-F5344CB8AC3E}">
        <p14:creationId xmlns:p14="http://schemas.microsoft.com/office/powerpoint/2010/main" val="1399705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1F3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Bùi Liễu 0968142780"/>
          <p:cNvSpPr txBox="1">
            <a:spLocks/>
          </p:cNvSpPr>
          <p:nvPr/>
        </p:nvSpPr>
        <p:spPr>
          <a:xfrm>
            <a:off x="1961798" y="1158905"/>
            <a:ext cx="5344725" cy="1347861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68569" tIns="109725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___________________</a:t>
            </a:r>
            <a:r>
              <a:rPr lang="en-US" sz="32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l"/>
            <a:r>
              <a:rPr lang="en-US" sz="3200" b="1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32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Australian.</a:t>
            </a:r>
            <a:br>
              <a:rPr lang="en-US" sz="32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solidFill>
                <a:srgbClr val="000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 txBox="1">
            <a:spLocks/>
          </p:cNvSpPr>
          <p:nvPr/>
        </p:nvSpPr>
        <p:spPr>
          <a:xfrm>
            <a:off x="2671943" y="1146498"/>
            <a:ext cx="4634580" cy="686337"/>
          </a:xfrm>
          <a:prstGeom prst="rect">
            <a:avLst/>
          </a:prstGeom>
          <a:noFill/>
        </p:spPr>
        <p:txBody>
          <a:bodyPr spcFirstLastPara="1" wrap="square" lIns="68569" tIns="109725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nationality is he</a:t>
            </a:r>
          </a:p>
        </p:txBody>
      </p:sp>
      <p:pic>
        <p:nvPicPr>
          <p:cNvPr id="17" name="Bùi Liễu 0968142780" descr="Cartoon bear on clock template Royalty Free Vector Image">
            <a:extLst>
              <a:ext uri="{FF2B5EF4-FFF2-40B4-BE49-F238E27FC236}">
                <a16:creationId xmlns:a16="http://schemas.microsoft.com/office/drawing/2014/main" id="{53E0FF7A-EF4E-4712-A16B-6364A3F59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" b="9311"/>
          <a:stretch/>
        </p:blipFill>
        <p:spPr bwMode="auto">
          <a:xfrm flipH="1">
            <a:off x="76200" y="400051"/>
            <a:ext cx="1684971" cy="154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Bùi Liễu 0968142780">
            <a:extLst>
              <a:ext uri="{FF2B5EF4-FFF2-40B4-BE49-F238E27FC236}">
                <a16:creationId xmlns:a16="http://schemas.microsoft.com/office/drawing/2014/main" id="{A323511E-B89A-4B1A-BE17-F32F16FEF2EC}"/>
              </a:ext>
            </a:extLst>
          </p:cNvPr>
          <p:cNvGrpSpPr/>
          <p:nvPr/>
        </p:nvGrpSpPr>
        <p:grpSpPr>
          <a:xfrm>
            <a:off x="508515" y="1030619"/>
            <a:ext cx="892186" cy="852491"/>
            <a:chOff x="2152324" y="3622111"/>
            <a:chExt cx="1076651" cy="1076651"/>
          </a:xfrm>
        </p:grpSpPr>
        <p:sp>
          <p:nvSpPr>
            <p:cNvPr id="19" name="Bùi Liễu 0968142780">
              <a:extLst>
                <a:ext uri="{FF2B5EF4-FFF2-40B4-BE49-F238E27FC236}">
                  <a16:creationId xmlns:a16="http://schemas.microsoft.com/office/drawing/2014/main" id="{E2A1467D-2C90-44E2-889F-D1525CDB2DF4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20" name="Bùi Liễu 0968142780">
              <a:extLst>
                <a:ext uri="{FF2B5EF4-FFF2-40B4-BE49-F238E27FC236}">
                  <a16:creationId xmlns:a16="http://schemas.microsoft.com/office/drawing/2014/main" id="{85908696-5C99-4A23-BC52-D51FC38BA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61756" y="3820541"/>
              <a:ext cx="102518" cy="426518"/>
            </a:xfrm>
            <a:prstGeom prst="rect">
              <a:avLst/>
            </a:prstGeom>
          </p:spPr>
        </p:pic>
      </p:grpSp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id="{A2C7D58E-8794-4047-B109-4E8BB7A86EBF}"/>
              </a:ext>
            </a:extLst>
          </p:cNvPr>
          <p:cNvSpPr txBox="1"/>
          <p:nvPr/>
        </p:nvSpPr>
        <p:spPr>
          <a:xfrm>
            <a:off x="641619" y="937254"/>
            <a:ext cx="6390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10</a:t>
            </a:r>
          </a:p>
        </p:txBody>
      </p:sp>
      <p:pic>
        <p:nvPicPr>
          <p:cNvPr id="22" name="Bùi Liễu 0968142780" descr="Start button - Free multimedia icons">
            <a:extLst>
              <a:ext uri="{FF2B5EF4-FFF2-40B4-BE49-F238E27FC236}">
                <a16:creationId xmlns:a16="http://schemas.microsoft.com/office/drawing/2014/main" id="{63EEC26E-EF64-43FF-BD86-A8853CAE8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7" y="939850"/>
            <a:ext cx="1029026" cy="10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Bùi Liễu 0968142780">
            <a:extLst>
              <a:ext uri="{FF2B5EF4-FFF2-40B4-BE49-F238E27FC236}">
                <a16:creationId xmlns:a16="http://schemas.microsoft.com/office/drawing/2014/main" id="{5E502253-FB50-4E3F-A37A-4C9C16D03CFF}"/>
              </a:ext>
            </a:extLst>
          </p:cNvPr>
          <p:cNvGrpSpPr/>
          <p:nvPr/>
        </p:nvGrpSpPr>
        <p:grpSpPr>
          <a:xfrm rot="20763664">
            <a:off x="306551" y="903312"/>
            <a:ext cx="1465797" cy="1102775"/>
            <a:chOff x="4916544" y="7138360"/>
            <a:chExt cx="2589150" cy="2268270"/>
          </a:xfrm>
        </p:grpSpPr>
        <p:sp>
          <p:nvSpPr>
            <p:cNvPr id="24" name="Bùi Liễu 0968142780">
              <a:extLst>
                <a:ext uri="{FF2B5EF4-FFF2-40B4-BE49-F238E27FC236}">
                  <a16:creationId xmlns:a16="http://schemas.microsoft.com/office/drawing/2014/main" id="{620817D7-B098-4745-8D9D-8473F3591451}"/>
                </a:ext>
              </a:extLst>
            </p:cNvPr>
            <p:cNvSpPr/>
            <p:nvPr/>
          </p:nvSpPr>
          <p:spPr>
            <a:xfrm rot="2464871">
              <a:off x="4916544" y="7138360"/>
              <a:ext cx="2453940" cy="2268270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25" name="Bùi Liễu 0968142780">
              <a:extLst>
                <a:ext uri="{FF2B5EF4-FFF2-40B4-BE49-F238E27FC236}">
                  <a16:creationId xmlns:a16="http://schemas.microsoft.com/office/drawing/2014/main" id="{14B95879-E882-4645-854B-57B6E035B25C}"/>
                </a:ext>
              </a:extLst>
            </p:cNvPr>
            <p:cNvSpPr txBox="1"/>
            <p:nvPr/>
          </p:nvSpPr>
          <p:spPr>
            <a:xfrm rot="836336">
              <a:off x="5058116" y="7987115"/>
              <a:ext cx="2447578" cy="66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Time’s up</a:t>
              </a:r>
              <a:endParaRPr lang="en-US" sz="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id="{0723A503-E402-4A81-8261-DAA7F0BDFE6A}"/>
              </a:ext>
            </a:extLst>
          </p:cNvPr>
          <p:cNvSpPr txBox="1">
            <a:spLocks/>
          </p:cNvSpPr>
          <p:nvPr/>
        </p:nvSpPr>
        <p:spPr>
          <a:xfrm>
            <a:off x="1761171" y="314862"/>
            <a:ext cx="3997236" cy="684225"/>
          </a:xfrm>
          <a:prstGeom prst="rect">
            <a:avLst/>
          </a:prstGeom>
        </p:spPr>
        <p:txBody>
          <a:bodyPr spcFirstLastPara="1" wrap="square" lIns="68569" tIns="109725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and say.</a:t>
            </a:r>
          </a:p>
        </p:txBody>
      </p:sp>
      <p:sp>
        <p:nvSpPr>
          <p:cNvPr id="2" name="Bùi Liễu 0968142780"/>
          <p:cNvSpPr/>
          <p:nvPr/>
        </p:nvSpPr>
        <p:spPr>
          <a:xfrm>
            <a:off x="6523228" y="4476750"/>
            <a:ext cx="914400" cy="381000"/>
          </a:xfrm>
          <a:prstGeom prst="roundRect">
            <a:avLst>
              <a:gd name="adj" fmla="val 50000"/>
            </a:avLst>
          </a:prstGeom>
          <a:solidFill>
            <a:srgbClr val="FFDE7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sp>
        <p:nvSpPr>
          <p:cNvPr id="16" name="Bùi Liễu 0968142780">
            <a:hlinkClick r:id="" action="ppaction://hlinkshowjump?jump=nextslide"/>
          </p:cNvPr>
          <p:cNvSpPr/>
          <p:nvPr/>
        </p:nvSpPr>
        <p:spPr>
          <a:xfrm>
            <a:off x="7543800" y="4476750"/>
            <a:ext cx="914400" cy="381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pic>
        <p:nvPicPr>
          <p:cNvPr id="28" name="Bùi Liễu 0968142780">
            <a:extLst>
              <a:ext uri="{FF2B5EF4-FFF2-40B4-BE49-F238E27FC236}">
                <a16:creationId xmlns:a16="http://schemas.microsoft.com/office/drawing/2014/main" id="{0E89DACA-7CD2-45D9-8AD7-3509280C26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080" y="2762256"/>
            <a:ext cx="3170940" cy="2119643"/>
          </a:xfrm>
          <a:prstGeom prst="round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7688072" y="400051"/>
            <a:ext cx="912744" cy="494299"/>
          </a:xfrm>
          <a:prstGeom prst="roundRect">
            <a:avLst>
              <a:gd name="adj" fmla="val 50000"/>
            </a:avLst>
          </a:prstGeom>
          <a:solidFill>
            <a:srgbClr val="FFDE7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6/8</a:t>
            </a:r>
          </a:p>
        </p:txBody>
      </p:sp>
      <p:sp>
        <p:nvSpPr>
          <p:cNvPr id="4" name="Rounded Rectangle 29">
            <a:extLst>
              <a:ext uri="{FF2B5EF4-FFF2-40B4-BE49-F238E27FC236}">
                <a16:creationId xmlns:a16="http://schemas.microsoft.com/office/drawing/2014/main" id="{01129198-C0C0-6A1C-6E0D-CC8710926A0F}"/>
              </a:ext>
            </a:extLst>
          </p:cNvPr>
          <p:cNvSpPr/>
          <p:nvPr/>
        </p:nvSpPr>
        <p:spPr>
          <a:xfrm>
            <a:off x="1291983" y="3459637"/>
            <a:ext cx="912744" cy="494299"/>
          </a:xfrm>
          <a:prstGeom prst="roundRect">
            <a:avLst>
              <a:gd name="adj" fmla="val 50000"/>
            </a:avLst>
          </a:prstGeom>
          <a:solidFill>
            <a:srgbClr val="FFDE7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+1</a:t>
            </a:r>
          </a:p>
        </p:txBody>
      </p:sp>
    </p:spTree>
    <p:extLst>
      <p:ext uri="{BB962C8B-B14F-4D97-AF65-F5344CB8AC3E}">
        <p14:creationId xmlns:p14="http://schemas.microsoft.com/office/powerpoint/2010/main" val="2746995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1058</Words>
  <Application>Microsoft Office PowerPoint</Application>
  <PresentationFormat>On-screen Show (16:9)</PresentationFormat>
  <Paragraphs>348</Paragraphs>
  <Slides>57</Slides>
  <Notes>15</Notes>
  <HiddenSlides>0</HiddenSlides>
  <MMClips>11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73" baseType="lpstr">
      <vt:lpstr>Berlin Sans FB Demi</vt:lpstr>
      <vt:lpstr>Cooper Black</vt:lpstr>
      <vt:lpstr>Wingdings</vt:lpstr>
      <vt:lpstr>Tahoma</vt:lpstr>
      <vt:lpstr>Calibri</vt:lpstr>
      <vt:lpstr>Arial Black</vt:lpstr>
      <vt:lpstr>Arial</vt:lpstr>
      <vt:lpstr>幼圆</vt:lpstr>
      <vt:lpstr>Century Gothic</vt:lpstr>
      <vt:lpstr>Kirang Haerang</vt:lpstr>
      <vt:lpstr>宋体</vt:lpstr>
      <vt:lpstr>字魂59号-创粗黑</vt:lpstr>
      <vt:lpstr>Berlin Sans FB</vt:lpstr>
      <vt:lpstr>Comic Sans MS</vt:lpstr>
      <vt:lpstr>Rockwell Extra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Bùi Liễu 0968142780</dc:creator>
  <cp:lastModifiedBy>Windows User</cp:lastModifiedBy>
  <cp:revision>217</cp:revision>
  <dcterms:created xsi:type="dcterms:W3CDTF">2006-08-16T00:00:00Z</dcterms:created>
  <dcterms:modified xsi:type="dcterms:W3CDTF">2025-05-06T03:27:17Z</dcterms:modified>
</cp:coreProperties>
</file>