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media/audio2.wav" ContentType="audio/x-wav"/>
  <Override PartName="/ppt/media/media1.wav" ContentType="audio/x-wav"/>
  <Override PartName="/ppt/media/media2.wav" ContentType="audio/x-wav"/>
  <Override PartName="/ppt/media/media3.wav" ContentType="audio/x-wav"/>
  <Override PartName="/ppt/media/media4.wav" ContentType="audio/x-wav"/>
  <Override PartName="/ppt/media/media5.wav" ContentType="audio/x-wav"/>
  <Override PartName="/ppt/media/media6.wav" ContentType="audio/x-wav"/>
  <Override PartName="/ppt/media/media7.wav" ContentType="audio/x-wav"/>
  <Override PartName="/ppt/notesSlides/notesSlide1.xml" ContentType="application/vnd.openxmlformats-officedocument.presentationml.notesSlide+xml"/>
  <Override PartName="/ppt/media/audio4.wav" ContentType="audio/x-wav"/>
  <Override PartName="/ppt/media/audio5.wav" ContentType="audio/x-wav"/>
  <Override PartName="/ppt/media/audio6.wav" ContentType="audio/x-wav"/>
  <Override PartName="/ppt/media/audio7.wav" ContentType="audio/x-wav"/>
  <Override PartName="/ppt/notesSlides/notesSlide2.xml" ContentType="application/vnd.openxmlformats-officedocument.presentationml.notesSlide+xml"/>
  <Override PartName="/ppt/media/audio9.wav" ContentType="audio/x-wav"/>
  <Override PartName="/ppt/notesSlides/notesSlide3.xml" ContentType="application/vnd.openxmlformats-officedocument.presentationml.notesSlide+xml"/>
  <Override PartName="/ppt/media/media9.wav" ContentType="audio/x-wav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audio10.wav" ContentType="audio/x-wav"/>
  <Override PartName="/ppt/media/audio11.wav" ContentType="audio/x-wav"/>
  <Override PartName="/ppt/media/audio12.wav" ContentType="audio/x-wav"/>
  <Override PartName="/ppt/media/audio13.wav" ContentType="audio/x-wav"/>
  <Override PartName="/ppt/media/audio14.wav" ContentType="audio/x-wav"/>
  <Override PartName="/ppt/media/audio15.wav" ContentType="audio/x-wav"/>
  <Override PartName="/ppt/media/audio16.wav" ContentType="audio/x-wav"/>
  <Override PartName="/ppt/media/audio17.wav" ContentType="audio/x-wav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media/media12.wav" ContentType="audio/x-wav"/>
  <Override PartName="/ppt/notesSlides/notesSlide14.xml" ContentType="application/vnd.openxmlformats-officedocument.presentationml.notesSlide+xml"/>
  <Override PartName="/ppt/media/media13.wav" ContentType="audio/x-wav"/>
  <Override PartName="/ppt/notesSlides/notesSlide15.xml" ContentType="application/vnd.openxmlformats-officedocument.presentationml.notesSlide+xml"/>
  <Override PartName="/ppt/media/media14.wav" ContentType="audio/x-wav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media/audio18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9"/>
  </p:notesMasterIdLst>
  <p:sldIdLst>
    <p:sldId id="464" r:id="rId2"/>
    <p:sldId id="316" r:id="rId3"/>
    <p:sldId id="471" r:id="rId4"/>
    <p:sldId id="416" r:id="rId5"/>
    <p:sldId id="465" r:id="rId6"/>
    <p:sldId id="472" r:id="rId7"/>
    <p:sldId id="483" r:id="rId8"/>
    <p:sldId id="484" r:id="rId9"/>
    <p:sldId id="485" r:id="rId10"/>
    <p:sldId id="486" r:id="rId11"/>
    <p:sldId id="487" r:id="rId12"/>
    <p:sldId id="488" r:id="rId13"/>
    <p:sldId id="489" r:id="rId14"/>
    <p:sldId id="406" r:id="rId15"/>
    <p:sldId id="477" r:id="rId16"/>
    <p:sldId id="478" r:id="rId17"/>
    <p:sldId id="479" r:id="rId18"/>
    <p:sldId id="480" r:id="rId19"/>
    <p:sldId id="506" r:id="rId20"/>
    <p:sldId id="302" r:id="rId21"/>
    <p:sldId id="516" r:id="rId22"/>
    <p:sldId id="517" r:id="rId23"/>
    <p:sldId id="518" r:id="rId24"/>
    <p:sldId id="492" r:id="rId25"/>
    <p:sldId id="457" r:id="rId26"/>
    <p:sldId id="458" r:id="rId27"/>
    <p:sldId id="459" r:id="rId28"/>
    <p:sldId id="460" r:id="rId29"/>
    <p:sldId id="377" r:id="rId30"/>
    <p:sldId id="445" r:id="rId31"/>
    <p:sldId id="446" r:id="rId32"/>
    <p:sldId id="306" r:id="rId33"/>
    <p:sldId id="481" r:id="rId34"/>
    <p:sldId id="482" r:id="rId35"/>
    <p:sldId id="519" r:id="rId36"/>
    <p:sldId id="520" r:id="rId37"/>
    <p:sldId id="521" r:id="rId38"/>
    <p:sldId id="498" r:id="rId39"/>
    <p:sldId id="522" r:id="rId40"/>
    <p:sldId id="497" r:id="rId41"/>
    <p:sldId id="523" r:id="rId42"/>
    <p:sldId id="499" r:id="rId43"/>
    <p:sldId id="500" r:id="rId44"/>
    <p:sldId id="490" r:id="rId45"/>
    <p:sldId id="461" r:id="rId46"/>
    <p:sldId id="468" r:id="rId47"/>
    <p:sldId id="493" r:id="rId48"/>
  </p:sldIdLst>
  <p:sldSz cx="9144000" cy="5143500" type="screen16x9"/>
  <p:notesSz cx="9144000" cy="6858000"/>
  <p:embeddedFontLst>
    <p:embeddedFont>
      <p:font typeface="Berlin Sans FB Demi" panose="020B0604020202020204" charset="0"/>
      <p:bold r:id="rId50"/>
    </p:embeddedFont>
    <p:embeddedFont>
      <p:font typeface="Calibri" panose="020F0502020204030204" pitchFamily="34" charset="0"/>
      <p:regular r:id="rId51"/>
      <p:bold r:id="rId52"/>
      <p:italic r:id="rId53"/>
      <p:boldItalic r:id="rId54"/>
    </p:embeddedFont>
    <p:embeddedFont>
      <p:font typeface="Century Gothic" panose="020B0604020202020204" charset="0"/>
      <p:regular r:id="rId55"/>
      <p:bold r:id="rId56"/>
      <p:italic r:id="rId57"/>
      <p:boldItalic r:id="rId58"/>
    </p:embeddedFont>
    <p:embeddedFont>
      <p:font typeface="宋体" panose="02010600030101010101" pitchFamily="2" charset="-122"/>
      <p:regular r:id="rId59"/>
    </p:embeddedFont>
    <p:embeddedFont>
      <p:font typeface="Berlin Sans FB" panose="020B0604020202020204" charset="0"/>
      <p:regular r:id="rId60"/>
      <p:bold r:id="rId61"/>
    </p:embeddedFont>
    <p:embeddedFont>
      <p:font typeface="Comic Sans MS" panose="030F0702030302020204" pitchFamily="66" charset="0"/>
      <p:regular r:id="rId62"/>
      <p:bold r:id="rId63"/>
      <p:italic r:id="rId64"/>
      <p:boldItalic r:id="rId65"/>
    </p:embeddedFont>
    <p:embeddedFont>
      <p:font typeface="Barmeno-ExtraBold" panose="02020500000000000000" charset="0"/>
      <p:regular r:id="rId6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7B17"/>
    <a:srgbClr val="F4740A"/>
    <a:srgbClr val="F8B67F"/>
    <a:srgbClr val="FFEAA7"/>
    <a:srgbClr val="0070C0"/>
    <a:srgbClr val="FEE094"/>
    <a:srgbClr val="FDF1D9"/>
    <a:srgbClr val="F8A662"/>
    <a:srgbClr val="FFFFFF"/>
    <a:srgbClr val="FBFB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6433" autoAdjust="0"/>
  </p:normalViewPr>
  <p:slideViewPr>
    <p:cSldViewPr>
      <p:cViewPr varScale="1">
        <p:scale>
          <a:sx n="91" d="100"/>
          <a:sy n="91" d="100"/>
        </p:scale>
        <p:origin x="544" y="6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14.fntdata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4.fntdata"/><Relationship Id="rId58" Type="http://schemas.openxmlformats.org/officeDocument/2006/relationships/font" Target="fonts/font9.fntdata"/><Relationship Id="rId66" Type="http://schemas.openxmlformats.org/officeDocument/2006/relationships/font" Target="fonts/font17.fntdata"/><Relationship Id="rId5" Type="http://schemas.openxmlformats.org/officeDocument/2006/relationships/slide" Target="slides/slide4.xml"/><Relationship Id="rId61" Type="http://schemas.openxmlformats.org/officeDocument/2006/relationships/font" Target="fonts/font12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7.fntdata"/><Relationship Id="rId64" Type="http://schemas.openxmlformats.org/officeDocument/2006/relationships/font" Target="fonts/font15.fntdata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2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10.fntdata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5.fntdata"/><Relationship Id="rId62" Type="http://schemas.openxmlformats.org/officeDocument/2006/relationships/font" Target="fonts/font13.fntdata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57" Type="http://schemas.openxmlformats.org/officeDocument/2006/relationships/font" Target="fonts/font8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3.fntdata"/><Relationship Id="rId60" Type="http://schemas.openxmlformats.org/officeDocument/2006/relationships/font" Target="fonts/font11.fntdata"/><Relationship Id="rId65" Type="http://schemas.openxmlformats.org/officeDocument/2006/relationships/font" Target="fonts/font1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font" Target="fonts/font1.fntdata"/><Relationship Id="rId55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75A0AE-9291-42F0-A9A9-9F07CD36B171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AF11A4-EF5C-4015-97F8-664D16566A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55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F11A4-EF5C-4015-97F8-664D16566A0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6250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7491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074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6509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7398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7102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3370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4624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AF11A4-EF5C-4015-97F8-664D16566A00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8878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AF11A4-EF5C-4015-97F8-664D16566A0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7467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AF11A4-EF5C-4015-97F8-664D16566A0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0866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F11A4-EF5C-4015-97F8-664D16566A0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5205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F11A4-EF5C-4015-97F8-664D16566A0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8904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5130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9764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5153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6796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441"/>
            <a:ext cx="9144000" cy="5155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6106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441"/>
            <a:ext cx="9144000" cy="515594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715250"/>
            <a:ext cx="9144000" cy="3861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5647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audio" Target="NUL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4.wav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7.wav"/><Relationship Id="rId5" Type="http://schemas.openxmlformats.org/officeDocument/2006/relationships/audio" Target="../media/audio6.wav"/><Relationship Id="rId10" Type="http://schemas.openxmlformats.org/officeDocument/2006/relationships/image" Target="../media/image20.png"/><Relationship Id="rId4" Type="http://schemas.openxmlformats.org/officeDocument/2006/relationships/audio" Target="../media/audio5.wav"/><Relationship Id="rId9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5.wav"/><Relationship Id="rId7" Type="http://schemas.openxmlformats.org/officeDocument/2006/relationships/image" Target="../media/image25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audio" Target="../media/audio7.wav"/><Relationship Id="rId4" Type="http://schemas.openxmlformats.org/officeDocument/2006/relationships/audio" Target="../media/audio6.wav"/><Relationship Id="rId9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19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9.wav"/><Relationship Id="rId7" Type="http://schemas.microsoft.com/office/2007/relationships/hdphoto" Target="../media/hdphoto1.wdp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11" Type="http://schemas.openxmlformats.org/officeDocument/2006/relationships/image" Target="../media/image34.png"/><Relationship Id="rId5" Type="http://schemas.openxmlformats.org/officeDocument/2006/relationships/image" Target="../media/image23.png"/><Relationship Id="rId10" Type="http://schemas.openxmlformats.org/officeDocument/2006/relationships/image" Target="../media/image33.tiff"/><Relationship Id="rId4" Type="http://schemas.openxmlformats.org/officeDocument/2006/relationships/image" Target="../media/image22.png"/><Relationship Id="rId9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9.wav"/><Relationship Id="rId7" Type="http://schemas.openxmlformats.org/officeDocument/2006/relationships/image" Target="../media/image20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tiff"/><Relationship Id="rId11" Type="http://schemas.openxmlformats.org/officeDocument/2006/relationships/image" Target="../media/image34.png"/><Relationship Id="rId5" Type="http://schemas.microsoft.com/office/2007/relationships/hdphoto" Target="../media/hdphoto1.wdp"/><Relationship Id="rId10" Type="http://schemas.openxmlformats.org/officeDocument/2006/relationships/image" Target="../media/image31.png"/><Relationship Id="rId4" Type="http://schemas.openxmlformats.org/officeDocument/2006/relationships/image" Target="../media/image32.png"/><Relationship Id="rId9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9.wav"/><Relationship Id="rId7" Type="http://schemas.openxmlformats.org/officeDocument/2006/relationships/image" Target="../media/image22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tiff"/><Relationship Id="rId11" Type="http://schemas.openxmlformats.org/officeDocument/2006/relationships/image" Target="../media/image34.png"/><Relationship Id="rId5" Type="http://schemas.microsoft.com/office/2007/relationships/hdphoto" Target="../media/hdphoto1.wdp"/><Relationship Id="rId10" Type="http://schemas.openxmlformats.org/officeDocument/2006/relationships/image" Target="../media/image31.png"/><Relationship Id="rId4" Type="http://schemas.openxmlformats.org/officeDocument/2006/relationships/image" Target="../media/image32.png"/><Relationship Id="rId9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9.wav"/><Relationship Id="rId7" Type="http://schemas.openxmlformats.org/officeDocument/2006/relationships/image" Target="../media/image21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tiff"/><Relationship Id="rId11" Type="http://schemas.openxmlformats.org/officeDocument/2006/relationships/image" Target="../media/image34.png"/><Relationship Id="rId5" Type="http://schemas.microsoft.com/office/2007/relationships/hdphoto" Target="../media/hdphoto1.wdp"/><Relationship Id="rId10" Type="http://schemas.openxmlformats.org/officeDocument/2006/relationships/image" Target="../media/image31.png"/><Relationship Id="rId4" Type="http://schemas.openxmlformats.org/officeDocument/2006/relationships/image" Target="../media/image32.png"/><Relationship Id="rId9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2.wav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image" Target="../media/image18.jpg"/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6.wav"/><Relationship Id="rId12" Type="http://schemas.openxmlformats.org/officeDocument/2006/relationships/image" Target="../media/image23.png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audio" Target="../media/audio5.wav"/><Relationship Id="rId11" Type="http://schemas.openxmlformats.org/officeDocument/2006/relationships/image" Target="../media/image22.png"/><Relationship Id="rId5" Type="http://schemas.openxmlformats.org/officeDocument/2006/relationships/audio" Target="../media/audio4.wav"/><Relationship Id="rId10" Type="http://schemas.openxmlformats.org/officeDocument/2006/relationships/image" Target="../media/image21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audio" Target="../media/audio11.wa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3.wav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5.wav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45.png"/><Relationship Id="rId4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6.wav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23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audio" Target="../media/audio17.wav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audio" Target="../media/audio17.wav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1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microsoft.com/office/2007/relationships/hdphoto" Target="../media/hdphoto2.wdp"/><Relationship Id="rId5" Type="http://schemas.openxmlformats.org/officeDocument/2006/relationships/image" Target="../media/image50.png"/><Relationship Id="rId4" Type="http://schemas.openxmlformats.org/officeDocument/2006/relationships/notesSlide" Target="../notesSlides/notesSlide6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slideLayout" Target="../slideLayouts/slideLayout1.xml"/><Relationship Id="rId7" Type="http://schemas.microsoft.com/office/2007/relationships/hdphoto" Target="../media/hdphoto3.wdp"/><Relationship Id="rId12" Type="http://schemas.openxmlformats.org/officeDocument/2006/relationships/image" Target="../media/image55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52.png"/><Relationship Id="rId11" Type="http://schemas.openxmlformats.org/officeDocument/2006/relationships/image" Target="../media/image54.tiff"/><Relationship Id="rId5" Type="http://schemas.openxmlformats.org/officeDocument/2006/relationships/audio" Target="../media/audio9.wav"/><Relationship Id="rId10" Type="http://schemas.openxmlformats.org/officeDocument/2006/relationships/image" Target="../media/image22.png"/><Relationship Id="rId4" Type="http://schemas.openxmlformats.org/officeDocument/2006/relationships/notesSlide" Target="../notesSlides/notesSlide7.xml"/><Relationship Id="rId9" Type="http://schemas.microsoft.com/office/2007/relationships/hdphoto" Target="../media/hdphoto4.wdp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slideLayout" Target="../slideLayouts/slideLayout1.xml"/><Relationship Id="rId7" Type="http://schemas.microsoft.com/office/2007/relationships/hdphoto" Target="../media/hdphoto3.wdp"/><Relationship Id="rId12" Type="http://schemas.openxmlformats.org/officeDocument/2006/relationships/image" Target="../media/image55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52.png"/><Relationship Id="rId11" Type="http://schemas.openxmlformats.org/officeDocument/2006/relationships/image" Target="../media/image54.tiff"/><Relationship Id="rId5" Type="http://schemas.openxmlformats.org/officeDocument/2006/relationships/audio" Target="../media/audio9.wav"/><Relationship Id="rId10" Type="http://schemas.openxmlformats.org/officeDocument/2006/relationships/image" Target="../media/image21.png"/><Relationship Id="rId4" Type="http://schemas.openxmlformats.org/officeDocument/2006/relationships/notesSlide" Target="../notesSlides/notesSlide8.xml"/><Relationship Id="rId9" Type="http://schemas.microsoft.com/office/2007/relationships/hdphoto" Target="../media/hdphoto4.wdp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slideLayout" Target="../slideLayouts/slideLayout1.xml"/><Relationship Id="rId7" Type="http://schemas.microsoft.com/office/2007/relationships/hdphoto" Target="../media/hdphoto5.wdp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56.png"/><Relationship Id="rId5" Type="http://schemas.openxmlformats.org/officeDocument/2006/relationships/audio" Target="../media/audio9.wav"/><Relationship Id="rId10" Type="http://schemas.openxmlformats.org/officeDocument/2006/relationships/image" Target="../media/image55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54.tiff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slideLayout" Target="../slideLayouts/slideLayout1.xml"/><Relationship Id="rId7" Type="http://schemas.microsoft.com/office/2007/relationships/hdphoto" Target="../media/hdphoto5.wdp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56.png"/><Relationship Id="rId11" Type="http://schemas.openxmlformats.org/officeDocument/2006/relationships/image" Target="../media/image23.png"/><Relationship Id="rId5" Type="http://schemas.openxmlformats.org/officeDocument/2006/relationships/audio" Target="../media/audio9.wav"/><Relationship Id="rId10" Type="http://schemas.openxmlformats.org/officeDocument/2006/relationships/image" Target="../media/image55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54.tiff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slideLayout" Target="../slideLayouts/slideLayout1.xml"/><Relationship Id="rId7" Type="http://schemas.microsoft.com/office/2007/relationships/hdphoto" Target="../media/hdphoto5.wdp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56.png"/><Relationship Id="rId11" Type="http://schemas.openxmlformats.org/officeDocument/2006/relationships/image" Target="../media/image20.png"/><Relationship Id="rId5" Type="http://schemas.openxmlformats.org/officeDocument/2006/relationships/audio" Target="../media/audio9.wav"/><Relationship Id="rId10" Type="http://schemas.openxmlformats.org/officeDocument/2006/relationships/image" Target="../media/image55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54.tiff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slideLayout" Target="../slideLayouts/slideLayout1.xml"/><Relationship Id="rId7" Type="http://schemas.microsoft.com/office/2007/relationships/hdphoto" Target="../media/hdphoto5.wdp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56.png"/><Relationship Id="rId11" Type="http://schemas.openxmlformats.org/officeDocument/2006/relationships/image" Target="../media/image55.png"/><Relationship Id="rId5" Type="http://schemas.openxmlformats.org/officeDocument/2006/relationships/audio" Target="../media/audio9.wav"/><Relationship Id="rId10" Type="http://schemas.openxmlformats.org/officeDocument/2006/relationships/image" Target="../media/image54.tiff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55.png"/><Relationship Id="rId3" Type="http://schemas.openxmlformats.org/officeDocument/2006/relationships/audio" Target="NULL" TargetMode="External"/><Relationship Id="rId7" Type="http://schemas.openxmlformats.org/officeDocument/2006/relationships/audio" Target="../media/audio9.wav"/><Relationship Id="rId12" Type="http://schemas.openxmlformats.org/officeDocument/2006/relationships/image" Target="../media/image54.tiff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notesSlide" Target="../notesSlides/notesSlide13.xml"/><Relationship Id="rId11" Type="http://schemas.openxmlformats.org/officeDocument/2006/relationships/image" Target="../media/image20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57.png"/><Relationship Id="rId4" Type="http://schemas.microsoft.com/office/2007/relationships/media" Target="../media/media6.wav"/><Relationship Id="rId9" Type="http://schemas.microsoft.com/office/2007/relationships/hdphoto" Target="../media/hdphoto5.wdp"/><Relationship Id="rId14" Type="http://schemas.openxmlformats.org/officeDocument/2006/relationships/image" Target="../media/image58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20.png"/><Relationship Id="rId3" Type="http://schemas.microsoft.com/office/2007/relationships/media" Target="../media/media12.wav"/><Relationship Id="rId7" Type="http://schemas.openxmlformats.org/officeDocument/2006/relationships/audio" Target="../media/audio9.wav"/><Relationship Id="rId12" Type="http://schemas.openxmlformats.org/officeDocument/2006/relationships/image" Target="../media/image54.tiff"/><Relationship Id="rId17" Type="http://schemas.openxmlformats.org/officeDocument/2006/relationships/image" Target="../media/image58.png"/><Relationship Id="rId2" Type="http://schemas.openxmlformats.org/officeDocument/2006/relationships/audio" Target="../media/media11.mp3"/><Relationship Id="rId16" Type="http://schemas.openxmlformats.org/officeDocument/2006/relationships/image" Target="../media/image60.jpeg"/><Relationship Id="rId1" Type="http://schemas.microsoft.com/office/2007/relationships/media" Target="../media/media11.mp3"/><Relationship Id="rId6" Type="http://schemas.openxmlformats.org/officeDocument/2006/relationships/notesSlide" Target="../notesSlides/notesSlide14.xml"/><Relationship Id="rId11" Type="http://schemas.openxmlformats.org/officeDocument/2006/relationships/image" Target="../media/image57.png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21.png"/><Relationship Id="rId10" Type="http://schemas.openxmlformats.org/officeDocument/2006/relationships/image" Target="../media/image55.png"/><Relationship Id="rId4" Type="http://schemas.openxmlformats.org/officeDocument/2006/relationships/audio" Target="../media/media12.wav"/><Relationship Id="rId9" Type="http://schemas.microsoft.com/office/2007/relationships/hdphoto" Target="../media/hdphoto6.wdp"/><Relationship Id="rId14" Type="http://schemas.openxmlformats.org/officeDocument/2006/relationships/image" Target="../media/image22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21.png"/><Relationship Id="rId3" Type="http://schemas.microsoft.com/office/2007/relationships/media" Target="../media/media13.wav"/><Relationship Id="rId7" Type="http://schemas.openxmlformats.org/officeDocument/2006/relationships/audio" Target="../media/audio9.wav"/><Relationship Id="rId12" Type="http://schemas.openxmlformats.org/officeDocument/2006/relationships/image" Target="../media/image54.tiff"/><Relationship Id="rId17" Type="http://schemas.openxmlformats.org/officeDocument/2006/relationships/image" Target="../media/image58.png"/><Relationship Id="rId2" Type="http://schemas.openxmlformats.org/officeDocument/2006/relationships/audio" Target="../media/media11.mp3"/><Relationship Id="rId16" Type="http://schemas.openxmlformats.org/officeDocument/2006/relationships/image" Target="../media/image22.png"/><Relationship Id="rId1" Type="http://schemas.microsoft.com/office/2007/relationships/media" Target="../media/media11.mp3"/><Relationship Id="rId6" Type="http://schemas.openxmlformats.org/officeDocument/2006/relationships/notesSlide" Target="../notesSlides/notesSlide15.xml"/><Relationship Id="rId11" Type="http://schemas.openxmlformats.org/officeDocument/2006/relationships/image" Target="../media/image57.png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60.jpeg"/><Relationship Id="rId10" Type="http://schemas.openxmlformats.org/officeDocument/2006/relationships/image" Target="../media/image55.png"/><Relationship Id="rId4" Type="http://schemas.openxmlformats.org/officeDocument/2006/relationships/audio" Target="../media/media13.wav"/><Relationship Id="rId9" Type="http://schemas.microsoft.com/office/2007/relationships/hdphoto" Target="../media/hdphoto6.wdp"/><Relationship Id="rId14" Type="http://schemas.openxmlformats.org/officeDocument/2006/relationships/image" Target="../media/image20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22.png"/><Relationship Id="rId3" Type="http://schemas.microsoft.com/office/2007/relationships/media" Target="../media/media14.wav"/><Relationship Id="rId7" Type="http://schemas.openxmlformats.org/officeDocument/2006/relationships/audio" Target="../media/audio9.wav"/><Relationship Id="rId12" Type="http://schemas.openxmlformats.org/officeDocument/2006/relationships/image" Target="../media/image21.png"/><Relationship Id="rId17" Type="http://schemas.openxmlformats.org/officeDocument/2006/relationships/image" Target="../media/image20.png"/><Relationship Id="rId2" Type="http://schemas.openxmlformats.org/officeDocument/2006/relationships/audio" Target="../media/media11.mp3"/><Relationship Id="rId16" Type="http://schemas.openxmlformats.org/officeDocument/2006/relationships/image" Target="../media/image57.png"/><Relationship Id="rId1" Type="http://schemas.microsoft.com/office/2007/relationships/media" Target="../media/media11.mp3"/><Relationship Id="rId6" Type="http://schemas.openxmlformats.org/officeDocument/2006/relationships/notesSlide" Target="../notesSlides/notesSlide16.xml"/><Relationship Id="rId11" Type="http://schemas.openxmlformats.org/officeDocument/2006/relationships/image" Target="../media/image61.png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58.png"/><Relationship Id="rId10" Type="http://schemas.openxmlformats.org/officeDocument/2006/relationships/image" Target="../media/image55.png"/><Relationship Id="rId4" Type="http://schemas.openxmlformats.org/officeDocument/2006/relationships/audio" Target="../media/media14.wav"/><Relationship Id="rId9" Type="http://schemas.microsoft.com/office/2007/relationships/hdphoto" Target="../media/hdphoto6.wdp"/><Relationship Id="rId14" Type="http://schemas.openxmlformats.org/officeDocument/2006/relationships/image" Target="../media/image60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audio" Target="../media/audio17.wav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2.wav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40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19.png"/><Relationship Id="rId5" Type="http://schemas.openxmlformats.org/officeDocument/2006/relationships/image" Target="../media/image63.png"/><Relationship Id="rId4" Type="http://schemas.openxmlformats.org/officeDocument/2006/relationships/audio" Target="../media/audio18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media" Target="../media/media6.wav"/><Relationship Id="rId13" Type="http://schemas.openxmlformats.org/officeDocument/2006/relationships/image" Target="../media/image18.jpg"/><Relationship Id="rId3" Type="http://schemas.openxmlformats.org/officeDocument/2006/relationships/audio" Target="NULL" TargetMode="External"/><Relationship Id="rId7" Type="http://schemas.openxmlformats.org/officeDocument/2006/relationships/audio" Target="../media/media5.wav"/><Relationship Id="rId12" Type="http://schemas.openxmlformats.org/officeDocument/2006/relationships/image" Target="../media/image17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microsoft.com/office/2007/relationships/media" Target="../media/media5.wav"/><Relationship Id="rId11" Type="http://schemas.openxmlformats.org/officeDocument/2006/relationships/image" Target="../media/image16.png"/><Relationship Id="rId5" Type="http://schemas.microsoft.com/office/2007/relationships/media" Target="../media/media4.wav"/><Relationship Id="rId10" Type="http://schemas.openxmlformats.org/officeDocument/2006/relationships/slideLayout" Target="../slideLayouts/slideLayout2.xml"/><Relationship Id="rId4" Type="http://schemas.microsoft.com/office/2007/relationships/media" Target="../media/media3.wav"/><Relationship Id="rId9" Type="http://schemas.microsoft.com/office/2007/relationships/media" Target="../media/media7.wav"/><Relationship Id="rId1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ùi Liễu 0968142780">
            <a:extLst>
              <a:ext uri="{FF2B5EF4-FFF2-40B4-BE49-F238E27FC236}">
                <a16:creationId xmlns:a16="http://schemas.microsoft.com/office/drawing/2014/main" id="{71EF0A2E-8CEF-AAF0-6B47-E2B885245738}"/>
              </a:ext>
            </a:extLst>
          </p:cNvPr>
          <p:cNvSpPr txBox="1"/>
          <p:nvPr/>
        </p:nvSpPr>
        <p:spPr>
          <a:xfrm>
            <a:off x="685800" y="1962150"/>
            <a:ext cx="7696200" cy="9925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7200" b="1" dirty="0">
                <a:ln w="12700">
                  <a:solidFill>
                    <a:schemeClr val="accent6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Berlin Sans FB Demi" panose="020E0802020502020306" pitchFamily="34" charset="0"/>
              </a:rPr>
              <a:t>Welcome to our class!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2307650"/>
            <a:ext cx="2643398" cy="2648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796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4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33333E-6 2.22222E-6 L -3.33333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acebook: Bùi Liễu"/>
          <p:cNvSpPr/>
          <p:nvPr/>
        </p:nvSpPr>
        <p:spPr>
          <a:xfrm>
            <a:off x="5369578" y="2439316"/>
            <a:ext cx="2593666" cy="56169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/ˈ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sɪt.ɪ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acebook: Bùi Liễu"/>
          <p:cNvSpPr/>
          <p:nvPr/>
        </p:nvSpPr>
        <p:spPr>
          <a:xfrm>
            <a:off x="5179422" y="1511128"/>
            <a:ext cx="2973978" cy="900246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vi-VN" sz="54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city</a:t>
            </a:r>
            <a:endParaRPr lang="en-US" sz="5400" b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  0968142780"/>
          <p:cNvSpPr/>
          <p:nvPr/>
        </p:nvSpPr>
        <p:spPr>
          <a:xfrm>
            <a:off x="5686656" y="3028950"/>
            <a:ext cx="1959511" cy="561692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phố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6A5F122-2342-4E89-B431-FB14D22A76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" r="683"/>
          <a:stretch/>
        </p:blipFill>
        <p:spPr>
          <a:xfrm>
            <a:off x="1066800" y="1477322"/>
            <a:ext cx="3506000" cy="2258106"/>
          </a:xfrm>
          <a:prstGeom prst="roundRect">
            <a:avLst/>
          </a:prstGeom>
          <a:ln w="12700">
            <a:noFill/>
            <a:prstDash val="dashDot"/>
          </a:ln>
        </p:spPr>
      </p:pic>
    </p:spTree>
    <p:extLst>
      <p:ext uri="{BB962C8B-B14F-4D97-AF65-F5344CB8AC3E}">
        <p14:creationId xmlns:p14="http://schemas.microsoft.com/office/powerpoint/2010/main" val="412730848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ity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25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625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ity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5" grpId="1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acebook: Bùi Liễu"/>
          <p:cNvSpPr/>
          <p:nvPr/>
        </p:nvSpPr>
        <p:spPr>
          <a:xfrm>
            <a:off x="5254931" y="2416621"/>
            <a:ext cx="2593666" cy="56169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/ˈ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kʌn.trɪ.saɪd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acebook: Bùi Liễu"/>
          <p:cNvSpPr/>
          <p:nvPr/>
        </p:nvSpPr>
        <p:spPr>
          <a:xfrm>
            <a:off x="4343397" y="1398673"/>
            <a:ext cx="4369450" cy="900246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vi-VN" sz="54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countryside</a:t>
            </a:r>
            <a:endParaRPr lang="en-US" sz="5400" b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  0968142780"/>
          <p:cNvSpPr/>
          <p:nvPr/>
        </p:nvSpPr>
        <p:spPr>
          <a:xfrm>
            <a:off x="5537544" y="3076858"/>
            <a:ext cx="2028440" cy="561692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nông thôn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6A5F122-2342-4E89-B431-FB14D22A76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" r="871"/>
          <a:stretch/>
        </p:blipFill>
        <p:spPr>
          <a:xfrm>
            <a:off x="609600" y="1505541"/>
            <a:ext cx="3506000" cy="2258106"/>
          </a:xfrm>
          <a:prstGeom prst="roundRect">
            <a:avLst/>
          </a:prstGeom>
          <a:ln w="12700">
            <a:noFill/>
            <a:prstDash val="dashDot"/>
          </a:ln>
        </p:spPr>
      </p:pic>
    </p:spTree>
    <p:extLst>
      <p:ext uri="{BB962C8B-B14F-4D97-AF65-F5344CB8AC3E}">
        <p14:creationId xmlns:p14="http://schemas.microsoft.com/office/powerpoint/2010/main" val="29950804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untryside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25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625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untryside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5" grpId="1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Facebook: Bùi Liễu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" r="3041"/>
          <a:stretch/>
        </p:blipFill>
        <p:spPr>
          <a:xfrm>
            <a:off x="2461859" y="1744517"/>
            <a:ext cx="2000783" cy="1379251"/>
          </a:xfrm>
          <a:prstGeom prst="roundRect">
            <a:avLst/>
          </a:prstGeom>
          <a:ln>
            <a:noFill/>
          </a:ln>
        </p:spPr>
      </p:pic>
      <p:pic>
        <p:nvPicPr>
          <p:cNvPr id="30" name="Bùi Liễu">
            <a:extLst>
              <a:ext uri="{FF2B5EF4-FFF2-40B4-BE49-F238E27FC236}">
                <a16:creationId xmlns:a16="http://schemas.microsoft.com/office/drawing/2014/main" id="{35B3DD48-E471-4241-E84C-18AA64CB1E6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8" r="4098"/>
          <a:stretch/>
        </p:blipFill>
        <p:spPr>
          <a:xfrm>
            <a:off x="6791556" y="1744516"/>
            <a:ext cx="2000782" cy="1379250"/>
          </a:xfrm>
          <a:prstGeom prst="roundRect">
            <a:avLst/>
          </a:prstGeom>
          <a:ln>
            <a:noFill/>
          </a:ln>
        </p:spPr>
      </p:pic>
      <p:pic>
        <p:nvPicPr>
          <p:cNvPr id="24" name="Bùi liễu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8" r="1185"/>
          <a:stretch/>
        </p:blipFill>
        <p:spPr>
          <a:xfrm>
            <a:off x="4626708" y="1744517"/>
            <a:ext cx="2000782" cy="1379250"/>
          </a:xfrm>
          <a:prstGeom prst="roundRect">
            <a:avLst/>
          </a:prstGeom>
          <a:ln>
            <a:noFill/>
          </a:ln>
        </p:spPr>
      </p:pic>
      <p:sp>
        <p:nvSpPr>
          <p:cNvPr id="25" name="Facebook: Bùi Liễu"/>
          <p:cNvSpPr/>
          <p:nvPr/>
        </p:nvSpPr>
        <p:spPr>
          <a:xfrm>
            <a:off x="2581278" y="3199968"/>
            <a:ext cx="1761943" cy="438582"/>
          </a:xfrm>
          <a:prstGeom prst="rect">
            <a:avLst/>
          </a:prstGeom>
          <a:noFill/>
          <a:effectLst/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vi-VN" sz="2400" b="1" dirty="0" err="1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Class</a:t>
            </a:r>
            <a:r>
              <a:rPr lang="vi-VN" sz="2400" b="1" dirty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 5B</a:t>
            </a:r>
            <a:endParaRPr lang="en-US" sz="2400" b="1" dirty="0"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</p:txBody>
      </p:sp>
      <p:pic>
        <p:nvPicPr>
          <p:cNvPr id="12" name="Bùi liễu">
            <a:extLst>
              <a:ext uri="{FF2B5EF4-FFF2-40B4-BE49-F238E27FC236}">
                <a16:creationId xmlns:a16="http://schemas.microsoft.com/office/drawing/2014/main" id="{8D8B93CE-5EFD-41C5-B47C-69018899A6B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3" r="1047"/>
          <a:stretch/>
        </p:blipFill>
        <p:spPr>
          <a:xfrm>
            <a:off x="297012" y="1744517"/>
            <a:ext cx="2000781" cy="1379251"/>
          </a:xfrm>
          <a:prstGeom prst="roundRect">
            <a:avLst/>
          </a:prstGeom>
          <a:ln>
            <a:noFill/>
          </a:ln>
        </p:spPr>
      </p:pic>
      <p:sp>
        <p:nvSpPr>
          <p:cNvPr id="13" name="Facebook: Bùi Liễu">
            <a:extLst>
              <a:ext uri="{FF2B5EF4-FFF2-40B4-BE49-F238E27FC236}">
                <a16:creationId xmlns:a16="http://schemas.microsoft.com/office/drawing/2014/main" id="{373BD0C2-2F41-417A-8294-0554F345CF32}"/>
              </a:ext>
            </a:extLst>
          </p:cNvPr>
          <p:cNvSpPr/>
          <p:nvPr/>
        </p:nvSpPr>
        <p:spPr>
          <a:xfrm>
            <a:off x="473612" y="3199968"/>
            <a:ext cx="1647579" cy="438582"/>
          </a:xfrm>
          <a:prstGeom prst="rect">
            <a:avLst/>
          </a:prstGeom>
          <a:noFill/>
          <a:effectLst/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vi-VN" sz="2400" b="1" dirty="0" err="1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Class</a:t>
            </a:r>
            <a:r>
              <a:rPr lang="vi-VN" sz="2400" b="1" dirty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 5A</a:t>
            </a:r>
            <a:endParaRPr lang="en-US" sz="2400" b="1" dirty="0"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16" name="Bùi Liễu">
            <a:extLst>
              <a:ext uri="{FF2B5EF4-FFF2-40B4-BE49-F238E27FC236}">
                <a16:creationId xmlns:a16="http://schemas.microsoft.com/office/drawing/2014/main" id="{9C7D009D-C49F-4896-908A-86B5CF2A773F}"/>
              </a:ext>
            </a:extLst>
          </p:cNvPr>
          <p:cNvSpPr/>
          <p:nvPr/>
        </p:nvSpPr>
        <p:spPr>
          <a:xfrm>
            <a:off x="3462249" y="509509"/>
            <a:ext cx="2771089" cy="736033"/>
          </a:xfrm>
          <a:prstGeom prst="rect">
            <a:avLst/>
          </a:prstGeom>
        </p:spPr>
        <p:txBody>
          <a:bodyPr wrap="square" lIns="68579" tIns="34289" rIns="68579" bIns="34289">
            <a:sp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vi-VN" sz="44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Review</a:t>
            </a:r>
            <a:r>
              <a:rPr lang="vi-VN" sz="4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US" sz="44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8" name="Facebook: Bùi Liễu">
            <a:extLst>
              <a:ext uri="{FF2B5EF4-FFF2-40B4-BE49-F238E27FC236}">
                <a16:creationId xmlns:a16="http://schemas.microsoft.com/office/drawing/2014/main" id="{EDD78096-DB09-4C41-B6A7-4982AED4DB38}"/>
              </a:ext>
            </a:extLst>
          </p:cNvPr>
          <p:cNvSpPr/>
          <p:nvPr/>
        </p:nvSpPr>
        <p:spPr>
          <a:xfrm>
            <a:off x="6590872" y="3199968"/>
            <a:ext cx="2402149" cy="438582"/>
          </a:xfrm>
          <a:prstGeom prst="rect">
            <a:avLst/>
          </a:prstGeom>
          <a:noFill/>
          <a:effectLst/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vi-VN" sz="2400" b="1" dirty="0" err="1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countryside</a:t>
            </a:r>
            <a:endParaRPr lang="en-US" sz="2400" b="1" dirty="0"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19" name="Facebook: Bùi Liễu">
            <a:extLst>
              <a:ext uri="{FF2B5EF4-FFF2-40B4-BE49-F238E27FC236}">
                <a16:creationId xmlns:a16="http://schemas.microsoft.com/office/drawing/2014/main" id="{23F53D3E-B2BF-4711-BCCD-C5AF3693C54A}"/>
              </a:ext>
            </a:extLst>
          </p:cNvPr>
          <p:cNvSpPr/>
          <p:nvPr/>
        </p:nvSpPr>
        <p:spPr>
          <a:xfrm>
            <a:off x="4746127" y="3199968"/>
            <a:ext cx="1761943" cy="438582"/>
          </a:xfrm>
          <a:prstGeom prst="rect">
            <a:avLst/>
          </a:prstGeom>
          <a:noFill/>
          <a:effectLst/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vi-VN" sz="2400" b="1" dirty="0" err="1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city</a:t>
            </a:r>
            <a:endParaRPr lang="en-US" sz="2400" b="1" dirty="0"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5800" y="4857750"/>
            <a:ext cx="472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Click on the English word to listen again.</a:t>
            </a:r>
          </a:p>
        </p:txBody>
      </p:sp>
    </p:spTree>
    <p:extLst>
      <p:ext uri="{BB962C8B-B14F-4D97-AF65-F5344CB8AC3E}">
        <p14:creationId xmlns:p14="http://schemas.microsoft.com/office/powerpoint/2010/main" val="49945611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ass 5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ass 5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ity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ountryside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25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625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ass 5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25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625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ass 5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25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625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ountryside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25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625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ity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5" grpId="0"/>
      <p:bldP spid="25" grpId="1"/>
      <p:bldP spid="13" grpId="0"/>
      <p:bldP spid="13" grpId="1"/>
      <p:bldP spid="18" grpId="0"/>
      <p:bldP spid="18" grpId="1"/>
      <p:bldP spid="19" grpId="0"/>
      <p:bldP spid="19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>
            <a:extLst>
              <a:ext uri="{FF2B5EF4-FFF2-40B4-BE49-F238E27FC236}">
                <a16:creationId xmlns:a16="http://schemas.microsoft.com/office/drawing/2014/main" id="{4AFA234D-4796-45C7-8C74-19B0E344157B}"/>
              </a:ext>
            </a:extLst>
          </p:cNvPr>
          <p:cNvSpPr/>
          <p:nvPr/>
        </p:nvSpPr>
        <p:spPr>
          <a:xfrm>
            <a:off x="2895600" y="1581150"/>
            <a:ext cx="2613295" cy="584828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r>
              <a:rPr lang="en-US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vi-VN" sz="3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Class</a:t>
            </a:r>
            <a:r>
              <a:rPr lang="vi-VN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5A</a:t>
            </a:r>
            <a:endParaRPr lang="en-US" sz="3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Bùi Liễu 0968142780">
            <a:extLst>
              <a:ext uri="{FF2B5EF4-FFF2-40B4-BE49-F238E27FC236}">
                <a16:creationId xmlns:a16="http://schemas.microsoft.com/office/drawing/2014/main" id="{C00A23F1-8DD4-4267-A7F0-08F83645662C}"/>
              </a:ext>
            </a:extLst>
          </p:cNvPr>
          <p:cNvSpPr/>
          <p:nvPr/>
        </p:nvSpPr>
        <p:spPr>
          <a:xfrm>
            <a:off x="5707595" y="1581150"/>
            <a:ext cx="2000250" cy="584828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r>
              <a:rPr lang="vi-VN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vi-VN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5A</a:t>
            </a:r>
            <a:endParaRPr lang="en-US" sz="3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 0968142780">
            <a:extLst>
              <a:ext uri="{FF2B5EF4-FFF2-40B4-BE49-F238E27FC236}">
                <a16:creationId xmlns:a16="http://schemas.microsoft.com/office/drawing/2014/main" id="{7469BB1E-55F2-402D-A302-26F981B71BD7}"/>
              </a:ext>
            </a:extLst>
          </p:cNvPr>
          <p:cNvSpPr/>
          <p:nvPr/>
        </p:nvSpPr>
        <p:spPr>
          <a:xfrm>
            <a:off x="2896228" y="2396937"/>
            <a:ext cx="2307867" cy="584828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r>
              <a:rPr lang="en-US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vi-VN" sz="3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Class</a:t>
            </a:r>
            <a:r>
              <a:rPr lang="vi-VN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5B</a:t>
            </a:r>
            <a:endParaRPr lang="en-US" sz="3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Bùi Liễu 0968142780">
            <a:extLst>
              <a:ext uri="{FF2B5EF4-FFF2-40B4-BE49-F238E27FC236}">
                <a16:creationId xmlns:a16="http://schemas.microsoft.com/office/drawing/2014/main" id="{BBCF9154-A9F3-4152-B218-88AA6E441F75}"/>
              </a:ext>
            </a:extLst>
          </p:cNvPr>
          <p:cNvSpPr/>
          <p:nvPr/>
        </p:nvSpPr>
        <p:spPr>
          <a:xfrm>
            <a:off x="5708223" y="2396937"/>
            <a:ext cx="2228222" cy="584828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r>
              <a:rPr lang="vi-VN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vi-VN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5B </a:t>
            </a:r>
            <a:endParaRPr lang="en-US" sz="3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Bùi Liễu 0968142780">
            <a:extLst>
              <a:ext uri="{FF2B5EF4-FFF2-40B4-BE49-F238E27FC236}">
                <a16:creationId xmlns:a16="http://schemas.microsoft.com/office/drawing/2014/main" id="{16DAA63D-0AEB-4847-ABEB-3C35E53EA695}"/>
              </a:ext>
            </a:extLst>
          </p:cNvPr>
          <p:cNvSpPr/>
          <p:nvPr/>
        </p:nvSpPr>
        <p:spPr>
          <a:xfrm>
            <a:off x="2895600" y="3206122"/>
            <a:ext cx="1840445" cy="584828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r>
              <a:rPr lang="en-US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vi-VN" sz="3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city</a:t>
            </a:r>
            <a:endParaRPr lang="en-US" sz="3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Bùi Liễu 0968142780">
            <a:extLst>
              <a:ext uri="{FF2B5EF4-FFF2-40B4-BE49-F238E27FC236}">
                <a16:creationId xmlns:a16="http://schemas.microsoft.com/office/drawing/2014/main" id="{8B48C945-4AFF-4DE3-84E3-0F8DA2004EA4}"/>
              </a:ext>
            </a:extLst>
          </p:cNvPr>
          <p:cNvSpPr/>
          <p:nvPr/>
        </p:nvSpPr>
        <p:spPr>
          <a:xfrm>
            <a:off x="5707595" y="3206122"/>
            <a:ext cx="2686050" cy="584828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r>
              <a:rPr lang="vi-VN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vi-VN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phố</a:t>
            </a:r>
            <a:endParaRPr lang="en-US" sz="3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Bùi Liễu 0968142780">
            <a:extLst>
              <a:ext uri="{FF2B5EF4-FFF2-40B4-BE49-F238E27FC236}">
                <a16:creationId xmlns:a16="http://schemas.microsoft.com/office/drawing/2014/main" id="{F57B0185-B191-44B5-A5FA-A4BD886B61D8}"/>
              </a:ext>
            </a:extLst>
          </p:cNvPr>
          <p:cNvSpPr/>
          <p:nvPr/>
        </p:nvSpPr>
        <p:spPr>
          <a:xfrm>
            <a:off x="2895601" y="4044322"/>
            <a:ext cx="2686050" cy="584828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r>
              <a:rPr lang="en-US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vi-VN" sz="3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countryside</a:t>
            </a:r>
            <a:endParaRPr lang="en-US" sz="3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Bùi Liễu 0968142780">
            <a:extLst>
              <a:ext uri="{FF2B5EF4-FFF2-40B4-BE49-F238E27FC236}">
                <a16:creationId xmlns:a16="http://schemas.microsoft.com/office/drawing/2014/main" id="{5A2E02FC-4082-42BF-910A-DAE9601E992A}"/>
              </a:ext>
            </a:extLst>
          </p:cNvPr>
          <p:cNvSpPr/>
          <p:nvPr/>
        </p:nvSpPr>
        <p:spPr>
          <a:xfrm>
            <a:off x="5707595" y="4044322"/>
            <a:ext cx="2686050" cy="584828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r>
              <a:rPr lang="vi-VN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nông thôn</a:t>
            </a:r>
            <a:endParaRPr lang="en-US" sz="3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Bùi Liễu">
            <a:extLst>
              <a:ext uri="{FF2B5EF4-FFF2-40B4-BE49-F238E27FC236}">
                <a16:creationId xmlns:a16="http://schemas.microsoft.com/office/drawing/2014/main" id="{8B23A560-7BE7-42DE-AB27-CE691CA8884A}"/>
              </a:ext>
            </a:extLst>
          </p:cNvPr>
          <p:cNvSpPr/>
          <p:nvPr/>
        </p:nvSpPr>
        <p:spPr>
          <a:xfrm>
            <a:off x="2895600" y="399801"/>
            <a:ext cx="3720906" cy="658130"/>
          </a:xfrm>
          <a:prstGeom prst="rect">
            <a:avLst/>
          </a:prstGeom>
        </p:spPr>
        <p:txBody>
          <a:bodyPr wrap="square" lIns="51435" tIns="25718" rIns="51435" bIns="25718">
            <a:spAutoFit/>
          </a:bodyPr>
          <a:lstStyle/>
          <a:p>
            <a:pPr algn="ctr">
              <a:lnSpc>
                <a:spcPct val="107000"/>
              </a:lnSpc>
              <a:spcAft>
                <a:spcPts val="450"/>
              </a:spcAft>
            </a:pPr>
            <a:r>
              <a:rPr lang="vi-VN" sz="40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Vocabulary</a:t>
            </a:r>
            <a:endParaRPr lang="en-US" sz="40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Facebook: Bùi Liễu">
            <a:extLst>
              <a:ext uri="{FF2B5EF4-FFF2-40B4-BE49-F238E27FC236}">
                <a16:creationId xmlns:a16="http://schemas.microsoft.com/office/drawing/2014/main" id="{7D3A295A-ADA1-4603-B3D6-847751393EA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" r="3041"/>
          <a:stretch/>
        </p:blipFill>
        <p:spPr>
          <a:xfrm>
            <a:off x="1683914" y="2292005"/>
            <a:ext cx="1119541" cy="771762"/>
          </a:xfrm>
          <a:prstGeom prst="roundRect">
            <a:avLst/>
          </a:prstGeom>
          <a:ln>
            <a:noFill/>
          </a:ln>
        </p:spPr>
      </p:pic>
      <p:pic>
        <p:nvPicPr>
          <p:cNvPr id="21" name="Bùi Liễu">
            <a:extLst>
              <a:ext uri="{FF2B5EF4-FFF2-40B4-BE49-F238E27FC236}">
                <a16:creationId xmlns:a16="http://schemas.microsoft.com/office/drawing/2014/main" id="{BF9C9FCF-08FC-4111-8FD6-2D60B16E9E3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8" r="4098"/>
          <a:stretch/>
        </p:blipFill>
        <p:spPr>
          <a:xfrm>
            <a:off x="1698428" y="3970678"/>
            <a:ext cx="1119540" cy="771761"/>
          </a:xfrm>
          <a:prstGeom prst="roundRect">
            <a:avLst/>
          </a:prstGeom>
          <a:ln>
            <a:noFill/>
          </a:ln>
        </p:spPr>
      </p:pic>
      <p:pic>
        <p:nvPicPr>
          <p:cNvPr id="22" name="Bùi liễu">
            <a:extLst>
              <a:ext uri="{FF2B5EF4-FFF2-40B4-BE49-F238E27FC236}">
                <a16:creationId xmlns:a16="http://schemas.microsoft.com/office/drawing/2014/main" id="{A3780ABF-ABF4-4913-B381-EFCECC9FA05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8" r="1185"/>
          <a:stretch/>
        </p:blipFill>
        <p:spPr>
          <a:xfrm>
            <a:off x="1698428" y="3156295"/>
            <a:ext cx="1119540" cy="771761"/>
          </a:xfrm>
          <a:prstGeom prst="roundRect">
            <a:avLst/>
          </a:prstGeom>
          <a:ln>
            <a:noFill/>
          </a:ln>
        </p:spPr>
      </p:pic>
      <p:pic>
        <p:nvPicPr>
          <p:cNvPr id="23" name="Bùi liễu">
            <a:extLst>
              <a:ext uri="{FF2B5EF4-FFF2-40B4-BE49-F238E27FC236}">
                <a16:creationId xmlns:a16="http://schemas.microsoft.com/office/drawing/2014/main" id="{92001AA1-65C8-4CF4-9789-8694F973028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3" r="1047"/>
          <a:stretch/>
        </p:blipFill>
        <p:spPr>
          <a:xfrm>
            <a:off x="1683915" y="1413535"/>
            <a:ext cx="1119540" cy="771762"/>
          </a:xfrm>
          <a:prstGeom prst="round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86399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ass 5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ass 5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ity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untryside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25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625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ass 5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2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62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ass 5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25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625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ity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25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625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untryside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6" grpId="0"/>
      <p:bldP spid="6" grpId="1"/>
      <p:bldP spid="7" grpId="0"/>
      <p:bldP spid="8" grpId="0"/>
      <p:bldP spid="8" grpId="1"/>
      <p:bldP spid="9" grpId="0"/>
      <p:bldP spid="10" grpId="0"/>
      <p:bldP spid="10" grpId="1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100" y="474070"/>
            <a:ext cx="6262874" cy="4278833"/>
          </a:xfrm>
          <a:prstGeom prst="rect">
            <a:avLst/>
          </a:prstGeom>
        </p:spPr>
      </p:pic>
      <p:sp>
        <p:nvSpPr>
          <p:cNvPr id="3" name="Bùi Liễu 0968142780"/>
          <p:cNvSpPr txBox="1"/>
          <p:nvPr/>
        </p:nvSpPr>
        <p:spPr>
          <a:xfrm>
            <a:off x="2133600" y="1809750"/>
            <a:ext cx="4629150" cy="173124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5400" b="1" dirty="0">
                <a:solidFill>
                  <a:srgbClr val="0070C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Checking vocabulary!</a:t>
            </a:r>
          </a:p>
        </p:txBody>
      </p:sp>
    </p:spTree>
    <p:extLst>
      <p:ext uri="{BB962C8B-B14F-4D97-AF65-F5344CB8AC3E}">
        <p14:creationId xmlns:p14="http://schemas.microsoft.com/office/powerpoint/2010/main" val="39463710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"/>
            <a:ext cx="9144000" cy="514349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230" t="-25376" r="-15385" b="-24067"/>
          <a:stretch/>
        </p:blipFill>
        <p:spPr>
          <a:xfrm>
            <a:off x="2438400" y="1734228"/>
            <a:ext cx="4495800" cy="3403963"/>
          </a:xfrm>
          <a:prstGeom prst="cloud">
            <a:avLst/>
          </a:prstGeom>
          <a:solidFill>
            <a:schemeClr val="bg1"/>
          </a:solidFill>
        </p:spPr>
      </p:pic>
      <p:sp>
        <p:nvSpPr>
          <p:cNvPr id="3" name="Rounded Rectangle 2"/>
          <p:cNvSpPr/>
          <p:nvPr/>
        </p:nvSpPr>
        <p:spPr>
          <a:xfrm>
            <a:off x="476250" y="627915"/>
            <a:ext cx="8191500" cy="810123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entury Gothic" panose="020B0502020202020204" pitchFamily="34" charset="0"/>
              </a:rPr>
              <a:t>LOOK AND CHOOSE!</a:t>
            </a:r>
          </a:p>
        </p:txBody>
      </p:sp>
      <p:pic>
        <p:nvPicPr>
          <p:cNvPr id="5" name="Nhạc hay 2 Bùi Liễu 096814278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00150" y="183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9885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5152" numSld="5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0" y="1"/>
            <a:ext cx="9144000" cy="514349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39901" y="1550247"/>
            <a:ext cx="2433885" cy="1546164"/>
          </a:xfrm>
          <a:prstGeom prst="roundRect">
            <a:avLst>
              <a:gd name="adj" fmla="val 14615"/>
            </a:avLst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451229" y="1576379"/>
            <a:ext cx="2348795" cy="1486435"/>
          </a:xfrm>
          <a:prstGeom prst="roundRect">
            <a:avLst>
              <a:gd name="adj" fmla="val 11125"/>
            </a:avLst>
          </a:prstGeom>
        </p:spPr>
      </p:pic>
      <p:grpSp>
        <p:nvGrpSpPr>
          <p:cNvPr id="19" name="Group 18"/>
          <p:cNvGrpSpPr/>
          <p:nvPr/>
        </p:nvGrpSpPr>
        <p:grpSpPr>
          <a:xfrm>
            <a:off x="775656" y="810141"/>
            <a:ext cx="3557129" cy="2785211"/>
            <a:chOff x="1005606" y="1030662"/>
            <a:chExt cx="4742838" cy="3713614"/>
          </a:xfrm>
          <a:solidFill>
            <a:schemeClr val="bg1">
              <a:alpha val="0"/>
            </a:schemeClr>
          </a:solidFill>
        </p:grpSpPr>
        <p:sp>
          <p:nvSpPr>
            <p:cNvPr id="21" name="Rounded Rectangle 12"/>
            <p:cNvSpPr/>
            <p:nvPr/>
          </p:nvSpPr>
          <p:spPr>
            <a:xfrm>
              <a:off x="1377695" y="1487855"/>
              <a:ext cx="4370749" cy="3256421"/>
            </a:xfrm>
            <a:custGeom>
              <a:avLst/>
              <a:gdLst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37945" h="3256420">
                  <a:moveTo>
                    <a:pt x="0" y="190244"/>
                  </a:moveTo>
                  <a:cubicBezTo>
                    <a:pt x="0" y="85175"/>
                    <a:pt x="85175" y="0"/>
                    <a:pt x="190244" y="0"/>
                  </a:cubicBezTo>
                  <a:cubicBezTo>
                    <a:pt x="909396" y="0"/>
                    <a:pt x="1711676" y="249381"/>
                    <a:pt x="2347701" y="0"/>
                  </a:cubicBezTo>
                  <a:cubicBezTo>
                    <a:pt x="2452770" y="0"/>
                    <a:pt x="2537945" y="85175"/>
                    <a:pt x="2537945" y="190244"/>
                  </a:cubicBezTo>
                  <a:cubicBezTo>
                    <a:pt x="2537945" y="1148888"/>
                    <a:pt x="2321814" y="2074281"/>
                    <a:pt x="2537945" y="3066176"/>
                  </a:cubicBezTo>
                  <a:cubicBezTo>
                    <a:pt x="2537945" y="3171245"/>
                    <a:pt x="2452770" y="3256420"/>
                    <a:pt x="2347701" y="3256420"/>
                  </a:cubicBezTo>
                  <a:cubicBezTo>
                    <a:pt x="1628549" y="3256420"/>
                    <a:pt x="909396" y="3056914"/>
                    <a:pt x="190244" y="3256420"/>
                  </a:cubicBezTo>
                  <a:cubicBezTo>
                    <a:pt x="85175" y="3256420"/>
                    <a:pt x="0" y="3171245"/>
                    <a:pt x="0" y="3066176"/>
                  </a:cubicBezTo>
                  <a:cubicBezTo>
                    <a:pt x="0" y="2107532"/>
                    <a:pt x="149630" y="1232016"/>
                    <a:pt x="0" y="190244"/>
                  </a:cubicBezTo>
                  <a:close/>
                </a:path>
              </a:pathLst>
            </a:custGeom>
            <a:grpFill/>
            <a:ln w="28575"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pic>
          <p:nvPicPr>
            <p:cNvPr id="22" name="Picture 4" descr="Set of dragons cartoon on white background Premium Vector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32455" l="61981" r="98403">
                          <a14:foregroundMark x1="91853" y1="11697" x2="91853" y2="11697"/>
                          <a14:foregroundMark x1="95048" y1="16310" x2="95048" y2="16310"/>
                          <a14:foregroundMark x1="88498" y1="18616" x2="88498" y2="1861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896" b="66169"/>
            <a:stretch/>
          </p:blipFill>
          <p:spPr bwMode="auto">
            <a:xfrm>
              <a:off x="1005606" y="1030662"/>
              <a:ext cx="1474539" cy="1148862"/>
            </a:xfrm>
            <a:prstGeom prst="rect">
              <a:avLst/>
            </a:prstGeom>
            <a:grpFill/>
          </p:spPr>
        </p:pic>
      </p:grpSp>
      <p:grpSp>
        <p:nvGrpSpPr>
          <p:cNvPr id="28" name="Group 27"/>
          <p:cNvGrpSpPr/>
          <p:nvPr/>
        </p:nvGrpSpPr>
        <p:grpSpPr>
          <a:xfrm>
            <a:off x="5169010" y="790761"/>
            <a:ext cx="3516733" cy="2790746"/>
            <a:chOff x="4930310" y="971306"/>
            <a:chExt cx="4688977" cy="3720995"/>
          </a:xfrm>
        </p:grpSpPr>
        <p:sp>
          <p:nvSpPr>
            <p:cNvPr id="23" name="Rounded Rectangle 12"/>
            <p:cNvSpPr/>
            <p:nvPr/>
          </p:nvSpPr>
          <p:spPr>
            <a:xfrm flipH="1">
              <a:off x="4930310" y="1435881"/>
              <a:ext cx="4064599" cy="3256420"/>
            </a:xfrm>
            <a:custGeom>
              <a:avLst/>
              <a:gdLst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37945" h="3256420">
                  <a:moveTo>
                    <a:pt x="0" y="190244"/>
                  </a:moveTo>
                  <a:cubicBezTo>
                    <a:pt x="0" y="85175"/>
                    <a:pt x="85175" y="0"/>
                    <a:pt x="190244" y="0"/>
                  </a:cubicBezTo>
                  <a:cubicBezTo>
                    <a:pt x="909396" y="0"/>
                    <a:pt x="1711676" y="249381"/>
                    <a:pt x="2347701" y="0"/>
                  </a:cubicBezTo>
                  <a:cubicBezTo>
                    <a:pt x="2452770" y="0"/>
                    <a:pt x="2537945" y="85175"/>
                    <a:pt x="2537945" y="190244"/>
                  </a:cubicBezTo>
                  <a:cubicBezTo>
                    <a:pt x="2537945" y="1148888"/>
                    <a:pt x="2321814" y="2074281"/>
                    <a:pt x="2537945" y="3066176"/>
                  </a:cubicBezTo>
                  <a:cubicBezTo>
                    <a:pt x="2537945" y="3171245"/>
                    <a:pt x="2452770" y="3256420"/>
                    <a:pt x="2347701" y="3256420"/>
                  </a:cubicBezTo>
                  <a:cubicBezTo>
                    <a:pt x="1628549" y="3256420"/>
                    <a:pt x="909396" y="3056914"/>
                    <a:pt x="190244" y="3256420"/>
                  </a:cubicBezTo>
                  <a:cubicBezTo>
                    <a:pt x="85175" y="3256420"/>
                    <a:pt x="0" y="3171245"/>
                    <a:pt x="0" y="3066176"/>
                  </a:cubicBezTo>
                  <a:cubicBezTo>
                    <a:pt x="0" y="2107532"/>
                    <a:pt x="149630" y="1232016"/>
                    <a:pt x="0" y="190244"/>
                  </a:cubicBezTo>
                  <a:close/>
                </a:path>
              </a:pathLst>
            </a:custGeom>
            <a:solidFill>
              <a:schemeClr val="lt1">
                <a:alpha val="0"/>
              </a:schemeClr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24" name="Picture 4" descr="Set of dragons cartoon on white background Premium Vector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35255" l="26038" r="62620">
                          <a14:foregroundMark x1="91853" y1="11697" x2="91853" y2="11697"/>
                          <a14:foregroundMark x1="95048" y1="16310" x2="95048" y2="16310"/>
                          <a14:foregroundMark x1="88498" y1="18616" x2="88498" y2="18616"/>
                          <a14:foregroundMark x1="34665" y1="19275" x2="34665" y2="19275"/>
                          <a14:foregroundMark x1="40096" y1="8731" x2="40096" y2="13015"/>
                          <a14:foregroundMark x1="38978" y1="6260" x2="38978" y2="8237"/>
                          <a14:foregroundMark x1="42013" y1="5931" x2="40735" y2="8072"/>
                          <a14:foregroundMark x1="29872" y1="19440" x2="37700" y2="14333"/>
                          <a14:foregroundMark x1="38179" y1="12521" x2="38179" y2="12521"/>
                          <a14:foregroundMark x1="37220" y1="12685" x2="37220" y2="1268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06" r="33290" b="66169"/>
            <a:stretch/>
          </p:blipFill>
          <p:spPr bwMode="auto">
            <a:xfrm>
              <a:off x="8144748" y="971306"/>
              <a:ext cx="1474539" cy="11488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5" name="1"/>
          <p:cNvSpPr txBox="1"/>
          <p:nvPr/>
        </p:nvSpPr>
        <p:spPr>
          <a:xfrm>
            <a:off x="3108257" y="4127890"/>
            <a:ext cx="2932795" cy="523220"/>
          </a:xfrm>
          <a:prstGeom prst="rect">
            <a:avLst/>
          </a:prstGeom>
          <a:ln w="3810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1125351">
              <a:spcBef>
                <a:spcPct val="50000"/>
              </a:spcBef>
            </a:pPr>
            <a:r>
              <a:rPr lang="en-US" altLang="zh-CN" sz="2800" b="1" dirty="0">
                <a:solidFill>
                  <a:srgbClr val="002060"/>
                </a:solidFill>
                <a:latin typeface="Century Gothic" panose="020B0502020202020204" pitchFamily="34" charset="0"/>
                <a:ea typeface="黑体" panose="02010609060101010101" pitchFamily="2" charset="-122"/>
                <a:cs typeface="Arial" panose="020B0604020202020204" pitchFamily="34" charset="0"/>
              </a:rPr>
              <a:t>countryside</a:t>
            </a:r>
            <a:endParaRPr lang="zh-CN" altLang="en-US" sz="2800" b="1" dirty="0">
              <a:solidFill>
                <a:srgbClr val="002060"/>
              </a:solidFill>
              <a:latin typeface="Century Gothic" panose="020B0502020202020204" pitchFamily="34" charset="0"/>
              <a:ea typeface="黑体" panose="02010609060101010101" pitchFamily="2" charset="-122"/>
              <a:cs typeface="Arial" panose="020B0604020202020204" pitchFamily="34" charset="0"/>
            </a:endParaRPr>
          </a:p>
        </p:txBody>
      </p:sp>
      <p:pic>
        <p:nvPicPr>
          <p:cNvPr id="26" name="Picture 6" descr="Set of dragons cartoon on white background Premium Vector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949" b="67216" l="27316" r="63419">
                        <a14:foregroundMark x1="36102" y1="39209" x2="36102" y2="42834"/>
                        <a14:foregroundMark x1="39137" y1="37891" x2="40575" y2="413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68" t="33878" r="35691" b="31615"/>
          <a:stretch/>
        </p:blipFill>
        <p:spPr bwMode="auto">
          <a:xfrm>
            <a:off x="5622288" y="3741475"/>
            <a:ext cx="1249562" cy="1110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Heptagon 1"/>
          <p:cNvSpPr/>
          <p:nvPr/>
        </p:nvSpPr>
        <p:spPr>
          <a:xfrm>
            <a:off x="884491" y="3255949"/>
            <a:ext cx="465008" cy="414110"/>
          </a:xfrm>
          <a:prstGeom prst="heptagon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/>
              <a:t>a</a:t>
            </a:r>
            <a:endParaRPr lang="vi-VN" sz="2700" b="1" dirty="0"/>
          </a:p>
        </p:txBody>
      </p:sp>
      <p:sp>
        <p:nvSpPr>
          <p:cNvPr id="15" name="Heptagon 14"/>
          <p:cNvSpPr/>
          <p:nvPr/>
        </p:nvSpPr>
        <p:spPr>
          <a:xfrm>
            <a:off x="4867333" y="3288926"/>
            <a:ext cx="465008" cy="414110"/>
          </a:xfrm>
          <a:prstGeom prst="heptagon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/>
              <a:t>b</a:t>
            </a:r>
            <a:endParaRPr lang="vi-VN" sz="2700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2895600" y="345106"/>
            <a:ext cx="3497084" cy="50532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F5B093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Look and choose.</a:t>
            </a:r>
          </a:p>
        </p:txBody>
      </p:sp>
      <p:pic>
        <p:nvPicPr>
          <p:cNvPr id="3" name="Picture 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623" y="4362776"/>
            <a:ext cx="437807" cy="44748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0194" y="3124215"/>
            <a:ext cx="745027" cy="743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5146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eelOff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untryside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0" y="1"/>
            <a:ext cx="9144000" cy="514349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1"/>
          <p:cNvSpPr txBox="1"/>
          <p:nvPr/>
        </p:nvSpPr>
        <p:spPr>
          <a:xfrm>
            <a:off x="2881541" y="4137963"/>
            <a:ext cx="3611196" cy="523220"/>
          </a:xfrm>
          <a:prstGeom prst="rect">
            <a:avLst/>
          </a:prstGeom>
          <a:ln w="3810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1125351">
              <a:spcBef>
                <a:spcPct val="50000"/>
              </a:spcBef>
            </a:pPr>
            <a:r>
              <a:rPr lang="en-US" altLang="zh-CN" sz="2800" b="1" dirty="0">
                <a:solidFill>
                  <a:srgbClr val="002060"/>
                </a:solidFill>
                <a:latin typeface="Century Gothic" panose="020B0502020202020204" pitchFamily="34" charset="0"/>
                <a:ea typeface="黑体" panose="02010609060101010101" pitchFamily="2" charset="-122"/>
                <a:cs typeface="Arial" panose="020B0604020202020204" pitchFamily="34" charset="0"/>
              </a:rPr>
              <a:t>Class 5A</a:t>
            </a:r>
            <a:endParaRPr lang="zh-CN" altLang="en-US" sz="2800" b="1" dirty="0">
              <a:solidFill>
                <a:srgbClr val="002060"/>
              </a:solidFill>
              <a:latin typeface="Century Gothic" panose="020B0502020202020204" pitchFamily="34" charset="0"/>
              <a:ea typeface="黑体" panose="02010609060101010101" pitchFamily="2" charset="-122"/>
              <a:cs typeface="Arial" panose="020B0604020202020204" pitchFamily="34" charset="0"/>
            </a:endParaRPr>
          </a:p>
        </p:txBody>
      </p:sp>
      <p:pic>
        <p:nvPicPr>
          <p:cNvPr id="26" name="Picture 6" descr="Set of dragons cartoon on white background Premium Vector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949" b="67216" l="27316" r="63419">
                        <a14:foregroundMark x1="36102" y1="39209" x2="36102" y2="42834"/>
                        <a14:foregroundMark x1="39137" y1="37891" x2="40575" y2="413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68" t="33878" r="35691" b="31615"/>
          <a:stretch/>
        </p:blipFill>
        <p:spPr bwMode="auto">
          <a:xfrm>
            <a:off x="5970115" y="3884698"/>
            <a:ext cx="1249562" cy="1110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623" y="4362776"/>
            <a:ext cx="437807" cy="44748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530D05B-2FBF-2E53-BB7E-245640A8F8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" r="360"/>
          <a:stretch/>
        </p:blipFill>
        <p:spPr>
          <a:xfrm>
            <a:off x="5449625" y="1553461"/>
            <a:ext cx="2433885" cy="1546164"/>
          </a:xfrm>
          <a:prstGeom prst="roundRect">
            <a:avLst>
              <a:gd name="adj" fmla="val 14615"/>
            </a:avLst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695A76A-83A0-B2BA-B57F-70023116473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" r="620"/>
          <a:stretch/>
        </p:blipFill>
        <p:spPr>
          <a:xfrm>
            <a:off x="1451229" y="1576379"/>
            <a:ext cx="2348795" cy="1486435"/>
          </a:xfrm>
          <a:prstGeom prst="roundRect">
            <a:avLst>
              <a:gd name="adj" fmla="val 11125"/>
            </a:avLst>
          </a:prstGeom>
        </p:spPr>
      </p:pic>
      <p:grpSp>
        <p:nvGrpSpPr>
          <p:cNvPr id="19" name="Group 18"/>
          <p:cNvGrpSpPr/>
          <p:nvPr/>
        </p:nvGrpSpPr>
        <p:grpSpPr>
          <a:xfrm>
            <a:off x="762000" y="821221"/>
            <a:ext cx="3516732" cy="2786230"/>
            <a:chOff x="1005606" y="1030662"/>
            <a:chExt cx="4688976" cy="3714973"/>
          </a:xfrm>
          <a:solidFill>
            <a:schemeClr val="bg1">
              <a:alpha val="0"/>
            </a:schemeClr>
          </a:solidFill>
        </p:grpSpPr>
        <p:sp>
          <p:nvSpPr>
            <p:cNvPr id="21" name="Rounded Rectangle 12"/>
            <p:cNvSpPr/>
            <p:nvPr/>
          </p:nvSpPr>
          <p:spPr>
            <a:xfrm>
              <a:off x="1323833" y="1489215"/>
              <a:ext cx="4370749" cy="3256420"/>
            </a:xfrm>
            <a:custGeom>
              <a:avLst/>
              <a:gdLst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37945" h="3256420">
                  <a:moveTo>
                    <a:pt x="0" y="190244"/>
                  </a:moveTo>
                  <a:cubicBezTo>
                    <a:pt x="0" y="85175"/>
                    <a:pt x="85175" y="0"/>
                    <a:pt x="190244" y="0"/>
                  </a:cubicBezTo>
                  <a:cubicBezTo>
                    <a:pt x="909396" y="0"/>
                    <a:pt x="1711676" y="249381"/>
                    <a:pt x="2347701" y="0"/>
                  </a:cubicBezTo>
                  <a:cubicBezTo>
                    <a:pt x="2452770" y="0"/>
                    <a:pt x="2537945" y="85175"/>
                    <a:pt x="2537945" y="190244"/>
                  </a:cubicBezTo>
                  <a:cubicBezTo>
                    <a:pt x="2537945" y="1148888"/>
                    <a:pt x="2321814" y="2074281"/>
                    <a:pt x="2537945" y="3066176"/>
                  </a:cubicBezTo>
                  <a:cubicBezTo>
                    <a:pt x="2537945" y="3171245"/>
                    <a:pt x="2452770" y="3256420"/>
                    <a:pt x="2347701" y="3256420"/>
                  </a:cubicBezTo>
                  <a:cubicBezTo>
                    <a:pt x="1628549" y="3256420"/>
                    <a:pt x="909396" y="3056914"/>
                    <a:pt x="190244" y="3256420"/>
                  </a:cubicBezTo>
                  <a:cubicBezTo>
                    <a:pt x="85175" y="3256420"/>
                    <a:pt x="0" y="3171245"/>
                    <a:pt x="0" y="3066176"/>
                  </a:cubicBezTo>
                  <a:cubicBezTo>
                    <a:pt x="0" y="2107532"/>
                    <a:pt x="149630" y="1232016"/>
                    <a:pt x="0" y="190244"/>
                  </a:cubicBezTo>
                  <a:close/>
                </a:path>
              </a:pathLst>
            </a:custGeom>
            <a:grpFill/>
            <a:ln w="28575"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22" name="Picture 4" descr="Set of dragons cartoon on white background Premium Vector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32455" l="61981" r="98403">
                          <a14:foregroundMark x1="91853" y1="11697" x2="91853" y2="11697"/>
                          <a14:foregroundMark x1="95048" y1="16310" x2="95048" y2="16310"/>
                          <a14:foregroundMark x1="88498" y1="18616" x2="88498" y2="1861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896" b="66169"/>
            <a:stretch/>
          </p:blipFill>
          <p:spPr bwMode="auto">
            <a:xfrm>
              <a:off x="1005606" y="1030662"/>
              <a:ext cx="1474539" cy="1148862"/>
            </a:xfrm>
            <a:prstGeom prst="rect">
              <a:avLst/>
            </a:prstGeom>
            <a:grpFill/>
          </p:spPr>
        </p:pic>
      </p:grpSp>
      <p:grpSp>
        <p:nvGrpSpPr>
          <p:cNvPr id="28" name="Group 27"/>
          <p:cNvGrpSpPr/>
          <p:nvPr/>
        </p:nvGrpSpPr>
        <p:grpSpPr>
          <a:xfrm>
            <a:off x="5078468" y="801749"/>
            <a:ext cx="3516733" cy="2790746"/>
            <a:chOff x="4930310" y="971306"/>
            <a:chExt cx="4688977" cy="3720995"/>
          </a:xfrm>
        </p:grpSpPr>
        <p:sp>
          <p:nvSpPr>
            <p:cNvPr id="23" name="Rounded Rectangle 12"/>
            <p:cNvSpPr/>
            <p:nvPr/>
          </p:nvSpPr>
          <p:spPr>
            <a:xfrm flipH="1">
              <a:off x="4930310" y="1435881"/>
              <a:ext cx="4064599" cy="3256420"/>
            </a:xfrm>
            <a:custGeom>
              <a:avLst/>
              <a:gdLst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37945" h="3256420">
                  <a:moveTo>
                    <a:pt x="0" y="190244"/>
                  </a:moveTo>
                  <a:cubicBezTo>
                    <a:pt x="0" y="85175"/>
                    <a:pt x="85175" y="0"/>
                    <a:pt x="190244" y="0"/>
                  </a:cubicBezTo>
                  <a:cubicBezTo>
                    <a:pt x="909396" y="0"/>
                    <a:pt x="1711676" y="249381"/>
                    <a:pt x="2347701" y="0"/>
                  </a:cubicBezTo>
                  <a:cubicBezTo>
                    <a:pt x="2452770" y="0"/>
                    <a:pt x="2537945" y="85175"/>
                    <a:pt x="2537945" y="190244"/>
                  </a:cubicBezTo>
                  <a:cubicBezTo>
                    <a:pt x="2537945" y="1148888"/>
                    <a:pt x="2321814" y="2074281"/>
                    <a:pt x="2537945" y="3066176"/>
                  </a:cubicBezTo>
                  <a:cubicBezTo>
                    <a:pt x="2537945" y="3171245"/>
                    <a:pt x="2452770" y="3256420"/>
                    <a:pt x="2347701" y="3256420"/>
                  </a:cubicBezTo>
                  <a:cubicBezTo>
                    <a:pt x="1628549" y="3256420"/>
                    <a:pt x="909396" y="3056914"/>
                    <a:pt x="190244" y="3256420"/>
                  </a:cubicBezTo>
                  <a:cubicBezTo>
                    <a:pt x="85175" y="3256420"/>
                    <a:pt x="0" y="3171245"/>
                    <a:pt x="0" y="3066176"/>
                  </a:cubicBezTo>
                  <a:cubicBezTo>
                    <a:pt x="0" y="2107532"/>
                    <a:pt x="149630" y="1232016"/>
                    <a:pt x="0" y="190244"/>
                  </a:cubicBezTo>
                  <a:close/>
                </a:path>
              </a:pathLst>
            </a:custGeom>
            <a:solidFill>
              <a:schemeClr val="lt1">
                <a:alpha val="0"/>
              </a:schemeClr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24" name="Picture 4" descr="Set of dragons cartoon on white background Premium Vector"/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35255" l="26038" r="62620">
                          <a14:foregroundMark x1="91853" y1="11697" x2="91853" y2="11697"/>
                          <a14:foregroundMark x1="95048" y1="16310" x2="95048" y2="16310"/>
                          <a14:foregroundMark x1="88498" y1="18616" x2="88498" y2="18616"/>
                          <a14:foregroundMark x1="34665" y1="19275" x2="34665" y2="19275"/>
                          <a14:foregroundMark x1="40096" y1="8731" x2="40096" y2="13015"/>
                          <a14:foregroundMark x1="38978" y1="6260" x2="38978" y2="8237"/>
                          <a14:foregroundMark x1="42013" y1="5931" x2="40735" y2="8072"/>
                          <a14:foregroundMark x1="29872" y1="19440" x2="37700" y2="14333"/>
                          <a14:foregroundMark x1="38179" y1="12521" x2="38179" y2="12521"/>
                          <a14:foregroundMark x1="37220" y1="12685" x2="37220" y2="1268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06" r="33290" b="66169"/>
            <a:stretch/>
          </p:blipFill>
          <p:spPr bwMode="auto">
            <a:xfrm>
              <a:off x="8144748" y="971306"/>
              <a:ext cx="1474539" cy="11488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Heptagon 14"/>
          <p:cNvSpPr/>
          <p:nvPr/>
        </p:nvSpPr>
        <p:spPr>
          <a:xfrm>
            <a:off x="884491" y="3255949"/>
            <a:ext cx="465008" cy="414110"/>
          </a:xfrm>
          <a:prstGeom prst="heptagon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/>
              <a:t>a</a:t>
            </a:r>
            <a:endParaRPr lang="vi-VN" sz="2700" b="1"/>
          </a:p>
        </p:txBody>
      </p:sp>
      <p:sp>
        <p:nvSpPr>
          <p:cNvPr id="16" name="Heptagon 15"/>
          <p:cNvSpPr/>
          <p:nvPr/>
        </p:nvSpPr>
        <p:spPr>
          <a:xfrm>
            <a:off x="4790857" y="3281179"/>
            <a:ext cx="465008" cy="414110"/>
          </a:xfrm>
          <a:prstGeom prst="heptagon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/>
              <a:t>b</a:t>
            </a:r>
            <a:endParaRPr lang="vi-VN" sz="2700" b="1" dirty="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08827" y="3102229"/>
            <a:ext cx="745027" cy="743531"/>
          </a:xfrm>
          <a:prstGeom prst="rect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2971800" y="345106"/>
            <a:ext cx="3497084" cy="50532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F5B093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Look and choose.</a:t>
            </a:r>
          </a:p>
        </p:txBody>
      </p:sp>
    </p:spTree>
    <p:extLst>
      <p:ext uri="{BB962C8B-B14F-4D97-AF65-F5344CB8AC3E}">
        <p14:creationId xmlns:p14="http://schemas.microsoft.com/office/powerpoint/2010/main" val="37774102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eelOff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ass 5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0" y="0"/>
            <a:ext cx="9144000" cy="514349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1"/>
          <p:cNvSpPr txBox="1"/>
          <p:nvPr/>
        </p:nvSpPr>
        <p:spPr>
          <a:xfrm>
            <a:off x="3181743" y="4165799"/>
            <a:ext cx="2932795" cy="523220"/>
          </a:xfrm>
          <a:prstGeom prst="rect">
            <a:avLst/>
          </a:prstGeom>
          <a:ln w="3810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1125351">
              <a:spcBef>
                <a:spcPct val="50000"/>
              </a:spcBef>
            </a:pPr>
            <a:r>
              <a:rPr lang="en-US" altLang="zh-CN" sz="2800" b="1" dirty="0">
                <a:solidFill>
                  <a:srgbClr val="002060"/>
                </a:solidFill>
                <a:latin typeface="Century Gothic" panose="020B0502020202020204" pitchFamily="34" charset="0"/>
                <a:ea typeface="黑体" panose="02010609060101010101" pitchFamily="2" charset="-122"/>
                <a:cs typeface="Arial" panose="020B0604020202020204" pitchFamily="34" charset="0"/>
              </a:rPr>
              <a:t>city</a:t>
            </a:r>
            <a:endParaRPr lang="zh-CN" altLang="en-US" sz="2800" b="1" dirty="0">
              <a:solidFill>
                <a:srgbClr val="002060"/>
              </a:solidFill>
              <a:latin typeface="Century Gothic" panose="020B0502020202020204" pitchFamily="34" charset="0"/>
              <a:ea typeface="黑体" panose="02010609060101010101" pitchFamily="2" charset="-122"/>
              <a:cs typeface="Arial" panose="020B0604020202020204" pitchFamily="34" charset="0"/>
            </a:endParaRPr>
          </a:p>
        </p:txBody>
      </p:sp>
      <p:pic>
        <p:nvPicPr>
          <p:cNvPr id="26" name="Picture 6" descr="Set of dragons cartoon on white background Premium Vector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949" b="67216" l="27316" r="63419">
                        <a14:foregroundMark x1="36102" y1="39209" x2="36102" y2="42834"/>
                        <a14:foregroundMark x1="39137" y1="37891" x2="40575" y2="413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68" t="33878" r="35691" b="31615"/>
          <a:stretch/>
        </p:blipFill>
        <p:spPr bwMode="auto">
          <a:xfrm>
            <a:off x="5638801" y="3784494"/>
            <a:ext cx="1249562" cy="1110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623" y="4362776"/>
            <a:ext cx="437807" cy="4474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F7C52A4-2A88-0D57-DE4E-54028C6368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26658" y="1593739"/>
            <a:ext cx="2386873" cy="1516299"/>
          </a:xfrm>
          <a:prstGeom prst="roundRect">
            <a:avLst>
              <a:gd name="adj" fmla="val 14615"/>
            </a:avLst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B535690-431C-A090-905A-504A8761848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" r="170"/>
          <a:stretch/>
        </p:blipFill>
        <p:spPr>
          <a:xfrm>
            <a:off x="5368772" y="1593739"/>
            <a:ext cx="2348795" cy="1486435"/>
          </a:xfrm>
          <a:prstGeom prst="roundRect">
            <a:avLst>
              <a:gd name="adj" fmla="val 11125"/>
            </a:avLst>
          </a:prstGeom>
        </p:spPr>
      </p:pic>
      <p:grpSp>
        <p:nvGrpSpPr>
          <p:cNvPr id="19" name="Group 18"/>
          <p:cNvGrpSpPr/>
          <p:nvPr/>
        </p:nvGrpSpPr>
        <p:grpSpPr>
          <a:xfrm>
            <a:off x="820369" y="807612"/>
            <a:ext cx="3516732" cy="2786230"/>
            <a:chOff x="1005606" y="1030662"/>
            <a:chExt cx="4688976" cy="3714973"/>
          </a:xfrm>
          <a:solidFill>
            <a:schemeClr val="bg1">
              <a:alpha val="0"/>
            </a:schemeClr>
          </a:solidFill>
        </p:grpSpPr>
        <p:sp>
          <p:nvSpPr>
            <p:cNvPr id="21" name="Rounded Rectangle 12"/>
            <p:cNvSpPr/>
            <p:nvPr/>
          </p:nvSpPr>
          <p:spPr>
            <a:xfrm>
              <a:off x="1323833" y="1489215"/>
              <a:ext cx="4370749" cy="3256420"/>
            </a:xfrm>
            <a:custGeom>
              <a:avLst/>
              <a:gdLst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37945" h="3256420">
                  <a:moveTo>
                    <a:pt x="0" y="190244"/>
                  </a:moveTo>
                  <a:cubicBezTo>
                    <a:pt x="0" y="85175"/>
                    <a:pt x="85175" y="0"/>
                    <a:pt x="190244" y="0"/>
                  </a:cubicBezTo>
                  <a:cubicBezTo>
                    <a:pt x="909396" y="0"/>
                    <a:pt x="1711676" y="249381"/>
                    <a:pt x="2347701" y="0"/>
                  </a:cubicBezTo>
                  <a:cubicBezTo>
                    <a:pt x="2452770" y="0"/>
                    <a:pt x="2537945" y="85175"/>
                    <a:pt x="2537945" y="190244"/>
                  </a:cubicBezTo>
                  <a:cubicBezTo>
                    <a:pt x="2537945" y="1148888"/>
                    <a:pt x="2321814" y="2074281"/>
                    <a:pt x="2537945" y="3066176"/>
                  </a:cubicBezTo>
                  <a:cubicBezTo>
                    <a:pt x="2537945" y="3171245"/>
                    <a:pt x="2452770" y="3256420"/>
                    <a:pt x="2347701" y="3256420"/>
                  </a:cubicBezTo>
                  <a:cubicBezTo>
                    <a:pt x="1628549" y="3256420"/>
                    <a:pt x="909396" y="3056914"/>
                    <a:pt x="190244" y="3256420"/>
                  </a:cubicBezTo>
                  <a:cubicBezTo>
                    <a:pt x="85175" y="3256420"/>
                    <a:pt x="0" y="3171245"/>
                    <a:pt x="0" y="3066176"/>
                  </a:cubicBezTo>
                  <a:cubicBezTo>
                    <a:pt x="0" y="2107532"/>
                    <a:pt x="149630" y="1232016"/>
                    <a:pt x="0" y="190244"/>
                  </a:cubicBezTo>
                  <a:close/>
                </a:path>
              </a:pathLst>
            </a:custGeom>
            <a:grpFill/>
            <a:ln w="28575"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22" name="Picture 4" descr="Set of dragons cartoon on white background Premium Vector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32455" l="61981" r="98403">
                          <a14:foregroundMark x1="91853" y1="11697" x2="91853" y2="11697"/>
                          <a14:foregroundMark x1="95048" y1="16310" x2="95048" y2="16310"/>
                          <a14:foregroundMark x1="88498" y1="18616" x2="88498" y2="1861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896" b="66169"/>
            <a:stretch/>
          </p:blipFill>
          <p:spPr bwMode="auto">
            <a:xfrm>
              <a:off x="1005606" y="1030662"/>
              <a:ext cx="1474539" cy="1148862"/>
            </a:xfrm>
            <a:prstGeom prst="rect">
              <a:avLst/>
            </a:prstGeom>
            <a:grpFill/>
          </p:spPr>
        </p:pic>
      </p:grpSp>
      <p:grpSp>
        <p:nvGrpSpPr>
          <p:cNvPr id="28" name="Group 27"/>
          <p:cNvGrpSpPr/>
          <p:nvPr/>
        </p:nvGrpSpPr>
        <p:grpSpPr>
          <a:xfrm>
            <a:off x="5018946" y="803096"/>
            <a:ext cx="3516733" cy="2790746"/>
            <a:chOff x="4930310" y="971306"/>
            <a:chExt cx="4688977" cy="3720995"/>
          </a:xfrm>
        </p:grpSpPr>
        <p:sp>
          <p:nvSpPr>
            <p:cNvPr id="23" name="Rounded Rectangle 12"/>
            <p:cNvSpPr/>
            <p:nvPr/>
          </p:nvSpPr>
          <p:spPr>
            <a:xfrm flipH="1">
              <a:off x="4930310" y="1435881"/>
              <a:ext cx="4064599" cy="3256420"/>
            </a:xfrm>
            <a:custGeom>
              <a:avLst/>
              <a:gdLst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37945" h="3256420">
                  <a:moveTo>
                    <a:pt x="0" y="190244"/>
                  </a:moveTo>
                  <a:cubicBezTo>
                    <a:pt x="0" y="85175"/>
                    <a:pt x="85175" y="0"/>
                    <a:pt x="190244" y="0"/>
                  </a:cubicBezTo>
                  <a:cubicBezTo>
                    <a:pt x="909396" y="0"/>
                    <a:pt x="1711676" y="249381"/>
                    <a:pt x="2347701" y="0"/>
                  </a:cubicBezTo>
                  <a:cubicBezTo>
                    <a:pt x="2452770" y="0"/>
                    <a:pt x="2537945" y="85175"/>
                    <a:pt x="2537945" y="190244"/>
                  </a:cubicBezTo>
                  <a:cubicBezTo>
                    <a:pt x="2537945" y="1148888"/>
                    <a:pt x="2321814" y="2074281"/>
                    <a:pt x="2537945" y="3066176"/>
                  </a:cubicBezTo>
                  <a:cubicBezTo>
                    <a:pt x="2537945" y="3171245"/>
                    <a:pt x="2452770" y="3256420"/>
                    <a:pt x="2347701" y="3256420"/>
                  </a:cubicBezTo>
                  <a:cubicBezTo>
                    <a:pt x="1628549" y="3256420"/>
                    <a:pt x="909396" y="3056914"/>
                    <a:pt x="190244" y="3256420"/>
                  </a:cubicBezTo>
                  <a:cubicBezTo>
                    <a:pt x="85175" y="3256420"/>
                    <a:pt x="0" y="3171245"/>
                    <a:pt x="0" y="3066176"/>
                  </a:cubicBezTo>
                  <a:cubicBezTo>
                    <a:pt x="0" y="2107532"/>
                    <a:pt x="149630" y="1232016"/>
                    <a:pt x="0" y="190244"/>
                  </a:cubicBezTo>
                  <a:close/>
                </a:path>
              </a:pathLst>
            </a:custGeom>
            <a:solidFill>
              <a:schemeClr val="lt1">
                <a:alpha val="0"/>
              </a:schemeClr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24" name="Picture 4" descr="Set of dragons cartoon on white background Premium Vector"/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35255" l="26038" r="62620">
                          <a14:foregroundMark x1="91853" y1="11697" x2="91853" y2="11697"/>
                          <a14:foregroundMark x1="95048" y1="16310" x2="95048" y2="16310"/>
                          <a14:foregroundMark x1="88498" y1="18616" x2="88498" y2="18616"/>
                          <a14:foregroundMark x1="34665" y1="19275" x2="34665" y2="19275"/>
                          <a14:foregroundMark x1="40096" y1="8731" x2="40096" y2="13015"/>
                          <a14:foregroundMark x1="38978" y1="6260" x2="38978" y2="8237"/>
                          <a14:foregroundMark x1="42013" y1="5931" x2="40735" y2="8072"/>
                          <a14:foregroundMark x1="29872" y1="19440" x2="37700" y2="14333"/>
                          <a14:foregroundMark x1="38179" y1="12521" x2="38179" y2="12521"/>
                          <a14:foregroundMark x1="37220" y1="12685" x2="37220" y2="1268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06" r="33290" b="66169"/>
            <a:stretch/>
          </p:blipFill>
          <p:spPr bwMode="auto">
            <a:xfrm>
              <a:off x="8144748" y="971306"/>
              <a:ext cx="1474539" cy="11488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Heptagon 14"/>
          <p:cNvSpPr/>
          <p:nvPr/>
        </p:nvSpPr>
        <p:spPr>
          <a:xfrm>
            <a:off x="4790857" y="3298462"/>
            <a:ext cx="465008" cy="414110"/>
          </a:xfrm>
          <a:prstGeom prst="heptagon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/>
              <a:t>b</a:t>
            </a:r>
            <a:endParaRPr lang="vi-VN" sz="2700" b="1"/>
          </a:p>
        </p:txBody>
      </p:sp>
      <p:sp>
        <p:nvSpPr>
          <p:cNvPr id="2" name="Heptagon 1"/>
          <p:cNvSpPr/>
          <p:nvPr/>
        </p:nvSpPr>
        <p:spPr>
          <a:xfrm>
            <a:off x="873437" y="3298462"/>
            <a:ext cx="465008" cy="414110"/>
          </a:xfrm>
          <a:prstGeom prst="heptagon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/>
              <a:t>a</a:t>
            </a:r>
            <a:endParaRPr lang="vi-VN" sz="2700" b="1" dirty="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3427" y="3151409"/>
            <a:ext cx="745027" cy="743531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2971800" y="345106"/>
            <a:ext cx="3497084" cy="50532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F5B093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Look and choose.</a:t>
            </a:r>
          </a:p>
        </p:txBody>
      </p:sp>
    </p:spTree>
    <p:extLst>
      <p:ext uri="{BB962C8B-B14F-4D97-AF65-F5344CB8AC3E}">
        <p14:creationId xmlns:p14="http://schemas.microsoft.com/office/powerpoint/2010/main" val="21299756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eelOff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ity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0" y="1"/>
            <a:ext cx="9144000" cy="514349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1"/>
          <p:cNvSpPr txBox="1"/>
          <p:nvPr/>
        </p:nvSpPr>
        <p:spPr>
          <a:xfrm>
            <a:off x="2881541" y="4137963"/>
            <a:ext cx="3611196" cy="523220"/>
          </a:xfrm>
          <a:prstGeom prst="rect">
            <a:avLst/>
          </a:prstGeom>
          <a:ln w="3810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1125351">
              <a:spcBef>
                <a:spcPct val="50000"/>
              </a:spcBef>
            </a:pPr>
            <a:r>
              <a:rPr lang="en-US" altLang="zh-CN" sz="2800" b="1" dirty="0">
                <a:solidFill>
                  <a:srgbClr val="002060"/>
                </a:solidFill>
                <a:latin typeface="Century Gothic" panose="020B0502020202020204" pitchFamily="34" charset="0"/>
                <a:ea typeface="黑体" panose="02010609060101010101" pitchFamily="2" charset="-122"/>
                <a:cs typeface="Arial" panose="020B0604020202020204" pitchFamily="34" charset="0"/>
              </a:rPr>
              <a:t>Class 5B</a:t>
            </a:r>
            <a:endParaRPr lang="zh-CN" altLang="en-US" sz="2800" b="1" dirty="0">
              <a:solidFill>
                <a:srgbClr val="002060"/>
              </a:solidFill>
              <a:latin typeface="Century Gothic" panose="020B0502020202020204" pitchFamily="34" charset="0"/>
              <a:ea typeface="黑体" panose="02010609060101010101" pitchFamily="2" charset="-122"/>
              <a:cs typeface="Arial" panose="020B0604020202020204" pitchFamily="34" charset="0"/>
            </a:endParaRPr>
          </a:p>
        </p:txBody>
      </p:sp>
      <p:pic>
        <p:nvPicPr>
          <p:cNvPr id="26" name="Picture 6" descr="Set of dragons cartoon on white background Premium Vector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949" b="67216" l="27316" r="63419">
                        <a14:foregroundMark x1="36102" y1="39209" x2="36102" y2="42834"/>
                        <a14:foregroundMark x1="39137" y1="37891" x2="40575" y2="413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68" t="33878" r="35691" b="31615"/>
          <a:stretch/>
        </p:blipFill>
        <p:spPr bwMode="auto">
          <a:xfrm>
            <a:off x="5970115" y="3884698"/>
            <a:ext cx="1249562" cy="1110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623" y="4362776"/>
            <a:ext cx="437807" cy="44748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530D05B-2FBF-2E53-BB7E-245640A8F8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" r="808"/>
          <a:stretch/>
        </p:blipFill>
        <p:spPr>
          <a:xfrm>
            <a:off x="5449625" y="1553461"/>
            <a:ext cx="2433885" cy="1546164"/>
          </a:xfrm>
          <a:prstGeom prst="roundRect">
            <a:avLst>
              <a:gd name="adj" fmla="val 14615"/>
            </a:avLst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695A76A-83A0-B2BA-B57F-70023116473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" b="190"/>
          <a:stretch/>
        </p:blipFill>
        <p:spPr>
          <a:xfrm>
            <a:off x="1451229" y="1576379"/>
            <a:ext cx="2348795" cy="1486435"/>
          </a:xfrm>
          <a:prstGeom prst="roundRect">
            <a:avLst>
              <a:gd name="adj" fmla="val 11125"/>
            </a:avLst>
          </a:prstGeom>
        </p:spPr>
      </p:pic>
      <p:grpSp>
        <p:nvGrpSpPr>
          <p:cNvPr id="19" name="Group 18"/>
          <p:cNvGrpSpPr/>
          <p:nvPr/>
        </p:nvGrpSpPr>
        <p:grpSpPr>
          <a:xfrm>
            <a:off x="762000" y="788514"/>
            <a:ext cx="3516732" cy="2786230"/>
            <a:chOff x="1005606" y="1030662"/>
            <a:chExt cx="4688976" cy="3714973"/>
          </a:xfrm>
          <a:solidFill>
            <a:schemeClr val="bg1">
              <a:alpha val="0"/>
            </a:schemeClr>
          </a:solidFill>
        </p:grpSpPr>
        <p:sp>
          <p:nvSpPr>
            <p:cNvPr id="21" name="Rounded Rectangle 12"/>
            <p:cNvSpPr/>
            <p:nvPr/>
          </p:nvSpPr>
          <p:spPr>
            <a:xfrm>
              <a:off x="1323833" y="1489215"/>
              <a:ext cx="4370749" cy="3256420"/>
            </a:xfrm>
            <a:custGeom>
              <a:avLst/>
              <a:gdLst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37945" h="3256420">
                  <a:moveTo>
                    <a:pt x="0" y="190244"/>
                  </a:moveTo>
                  <a:cubicBezTo>
                    <a:pt x="0" y="85175"/>
                    <a:pt x="85175" y="0"/>
                    <a:pt x="190244" y="0"/>
                  </a:cubicBezTo>
                  <a:cubicBezTo>
                    <a:pt x="909396" y="0"/>
                    <a:pt x="1711676" y="249381"/>
                    <a:pt x="2347701" y="0"/>
                  </a:cubicBezTo>
                  <a:cubicBezTo>
                    <a:pt x="2452770" y="0"/>
                    <a:pt x="2537945" y="85175"/>
                    <a:pt x="2537945" y="190244"/>
                  </a:cubicBezTo>
                  <a:cubicBezTo>
                    <a:pt x="2537945" y="1148888"/>
                    <a:pt x="2321814" y="2074281"/>
                    <a:pt x="2537945" y="3066176"/>
                  </a:cubicBezTo>
                  <a:cubicBezTo>
                    <a:pt x="2537945" y="3171245"/>
                    <a:pt x="2452770" y="3256420"/>
                    <a:pt x="2347701" y="3256420"/>
                  </a:cubicBezTo>
                  <a:cubicBezTo>
                    <a:pt x="1628549" y="3256420"/>
                    <a:pt x="909396" y="3056914"/>
                    <a:pt x="190244" y="3256420"/>
                  </a:cubicBezTo>
                  <a:cubicBezTo>
                    <a:pt x="85175" y="3256420"/>
                    <a:pt x="0" y="3171245"/>
                    <a:pt x="0" y="3066176"/>
                  </a:cubicBezTo>
                  <a:cubicBezTo>
                    <a:pt x="0" y="2107532"/>
                    <a:pt x="149630" y="1232016"/>
                    <a:pt x="0" y="190244"/>
                  </a:cubicBezTo>
                  <a:close/>
                </a:path>
              </a:pathLst>
            </a:custGeom>
            <a:grpFill/>
            <a:ln w="28575"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22" name="Picture 4" descr="Set of dragons cartoon on white background Premium Vector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32455" l="61981" r="98403">
                          <a14:foregroundMark x1="91853" y1="11697" x2="91853" y2="11697"/>
                          <a14:foregroundMark x1="95048" y1="16310" x2="95048" y2="16310"/>
                          <a14:foregroundMark x1="88498" y1="18616" x2="88498" y2="1861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896" b="66169"/>
            <a:stretch/>
          </p:blipFill>
          <p:spPr bwMode="auto">
            <a:xfrm>
              <a:off x="1005606" y="1030662"/>
              <a:ext cx="1474539" cy="1148862"/>
            </a:xfrm>
            <a:prstGeom prst="rect">
              <a:avLst/>
            </a:prstGeom>
            <a:grpFill/>
          </p:spPr>
        </p:pic>
      </p:grpSp>
      <p:grpSp>
        <p:nvGrpSpPr>
          <p:cNvPr id="28" name="Group 27"/>
          <p:cNvGrpSpPr/>
          <p:nvPr/>
        </p:nvGrpSpPr>
        <p:grpSpPr>
          <a:xfrm>
            <a:off x="5078468" y="769042"/>
            <a:ext cx="3516733" cy="2790746"/>
            <a:chOff x="4930310" y="971306"/>
            <a:chExt cx="4688977" cy="3720995"/>
          </a:xfrm>
        </p:grpSpPr>
        <p:sp>
          <p:nvSpPr>
            <p:cNvPr id="23" name="Rounded Rectangle 12"/>
            <p:cNvSpPr/>
            <p:nvPr/>
          </p:nvSpPr>
          <p:spPr>
            <a:xfrm flipH="1">
              <a:off x="4930310" y="1435881"/>
              <a:ext cx="4064599" cy="3256420"/>
            </a:xfrm>
            <a:custGeom>
              <a:avLst/>
              <a:gdLst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37945" h="3256420">
                  <a:moveTo>
                    <a:pt x="0" y="190244"/>
                  </a:moveTo>
                  <a:cubicBezTo>
                    <a:pt x="0" y="85175"/>
                    <a:pt x="85175" y="0"/>
                    <a:pt x="190244" y="0"/>
                  </a:cubicBezTo>
                  <a:cubicBezTo>
                    <a:pt x="909396" y="0"/>
                    <a:pt x="1711676" y="249381"/>
                    <a:pt x="2347701" y="0"/>
                  </a:cubicBezTo>
                  <a:cubicBezTo>
                    <a:pt x="2452770" y="0"/>
                    <a:pt x="2537945" y="85175"/>
                    <a:pt x="2537945" y="190244"/>
                  </a:cubicBezTo>
                  <a:cubicBezTo>
                    <a:pt x="2537945" y="1148888"/>
                    <a:pt x="2321814" y="2074281"/>
                    <a:pt x="2537945" y="3066176"/>
                  </a:cubicBezTo>
                  <a:cubicBezTo>
                    <a:pt x="2537945" y="3171245"/>
                    <a:pt x="2452770" y="3256420"/>
                    <a:pt x="2347701" y="3256420"/>
                  </a:cubicBezTo>
                  <a:cubicBezTo>
                    <a:pt x="1628549" y="3256420"/>
                    <a:pt x="909396" y="3056914"/>
                    <a:pt x="190244" y="3256420"/>
                  </a:cubicBezTo>
                  <a:cubicBezTo>
                    <a:pt x="85175" y="3256420"/>
                    <a:pt x="0" y="3171245"/>
                    <a:pt x="0" y="3066176"/>
                  </a:cubicBezTo>
                  <a:cubicBezTo>
                    <a:pt x="0" y="2107532"/>
                    <a:pt x="149630" y="1232016"/>
                    <a:pt x="0" y="190244"/>
                  </a:cubicBezTo>
                  <a:close/>
                </a:path>
              </a:pathLst>
            </a:custGeom>
            <a:solidFill>
              <a:schemeClr val="lt1">
                <a:alpha val="0"/>
              </a:schemeClr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24" name="Picture 4" descr="Set of dragons cartoon on white background Premium Vector"/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35255" l="26038" r="62620">
                          <a14:foregroundMark x1="91853" y1="11697" x2="91853" y2="11697"/>
                          <a14:foregroundMark x1="95048" y1="16310" x2="95048" y2="16310"/>
                          <a14:foregroundMark x1="88498" y1="18616" x2="88498" y2="18616"/>
                          <a14:foregroundMark x1="34665" y1="19275" x2="34665" y2="19275"/>
                          <a14:foregroundMark x1="40096" y1="8731" x2="40096" y2="13015"/>
                          <a14:foregroundMark x1="38978" y1="6260" x2="38978" y2="8237"/>
                          <a14:foregroundMark x1="42013" y1="5931" x2="40735" y2="8072"/>
                          <a14:foregroundMark x1="29872" y1="19440" x2="37700" y2="14333"/>
                          <a14:foregroundMark x1="38179" y1="12521" x2="38179" y2="12521"/>
                          <a14:foregroundMark x1="37220" y1="12685" x2="37220" y2="1268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06" r="33290" b="66169"/>
            <a:stretch/>
          </p:blipFill>
          <p:spPr bwMode="auto">
            <a:xfrm>
              <a:off x="8144748" y="971306"/>
              <a:ext cx="1474539" cy="11488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Heptagon 14"/>
          <p:cNvSpPr/>
          <p:nvPr/>
        </p:nvSpPr>
        <p:spPr>
          <a:xfrm>
            <a:off x="884491" y="3223242"/>
            <a:ext cx="465008" cy="414110"/>
          </a:xfrm>
          <a:prstGeom prst="heptagon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/>
              <a:t>a</a:t>
            </a:r>
            <a:endParaRPr lang="vi-VN" sz="2700" b="1"/>
          </a:p>
        </p:txBody>
      </p:sp>
      <p:sp>
        <p:nvSpPr>
          <p:cNvPr id="16" name="Heptagon 15"/>
          <p:cNvSpPr/>
          <p:nvPr/>
        </p:nvSpPr>
        <p:spPr>
          <a:xfrm>
            <a:off x="4823098" y="3235189"/>
            <a:ext cx="465008" cy="414110"/>
          </a:xfrm>
          <a:prstGeom prst="heptagon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/>
              <a:t>b</a:t>
            </a:r>
            <a:endParaRPr lang="vi-VN" sz="2700" b="1" dirty="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05954" y="3095653"/>
            <a:ext cx="745027" cy="743531"/>
          </a:xfrm>
          <a:prstGeom prst="rect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2819400" y="345106"/>
            <a:ext cx="3497084" cy="50532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F5B093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Look and choose.</a:t>
            </a:r>
          </a:p>
        </p:txBody>
      </p:sp>
    </p:spTree>
    <p:extLst>
      <p:ext uri="{BB962C8B-B14F-4D97-AF65-F5344CB8AC3E}">
        <p14:creationId xmlns:p14="http://schemas.microsoft.com/office/powerpoint/2010/main" val="36224286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eelOff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ass 5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EFFAFE"/>
              </a:clrFrom>
              <a:clrTo>
                <a:srgbClr val="EFFA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/>
        </p:blipFill>
        <p:spPr>
          <a:xfrm>
            <a:off x="2209800" y="895350"/>
            <a:ext cx="5125641" cy="2733675"/>
          </a:xfrm>
          <a:prstGeom prst="rect">
            <a:avLst/>
          </a:prstGeom>
        </p:spPr>
      </p:pic>
      <p:sp>
        <p:nvSpPr>
          <p:cNvPr id="4" name="Bùi Liễu 0968142780">
            <a:extLst>
              <a:ext uri="{FF2B5EF4-FFF2-40B4-BE49-F238E27FC236}">
                <a16:creationId xmlns:a16="http://schemas.microsoft.com/office/drawing/2014/main" id="{06F9ACF3-CAD4-4524-B309-82465B0C35AE}"/>
              </a:ext>
            </a:extLst>
          </p:cNvPr>
          <p:cNvSpPr txBox="1"/>
          <p:nvPr/>
        </p:nvSpPr>
        <p:spPr>
          <a:xfrm>
            <a:off x="3200400" y="2114550"/>
            <a:ext cx="2999780" cy="142346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70C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Warm-up </a:t>
            </a:r>
          </a:p>
          <a:p>
            <a:pPr algn="ctr"/>
            <a:r>
              <a:rPr lang="en-US" sz="4400" b="1" dirty="0">
                <a:solidFill>
                  <a:srgbClr val="0070C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&amp; review</a:t>
            </a:r>
          </a:p>
        </p:txBody>
      </p:sp>
    </p:spTree>
    <p:extLst>
      <p:ext uri="{BB962C8B-B14F-4D97-AF65-F5344CB8AC3E}">
        <p14:creationId xmlns:p14="http://schemas.microsoft.com/office/powerpoint/2010/main" val="1319741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100" y="474070"/>
            <a:ext cx="6262874" cy="4278833"/>
          </a:xfrm>
          <a:prstGeom prst="rect">
            <a:avLst/>
          </a:prstGeom>
        </p:spPr>
      </p:pic>
      <p:sp>
        <p:nvSpPr>
          <p:cNvPr id="3" name="Bùi Liễu 0968142780"/>
          <p:cNvSpPr txBox="1"/>
          <p:nvPr/>
        </p:nvSpPr>
        <p:spPr>
          <a:xfrm>
            <a:off x="2686050" y="2100327"/>
            <a:ext cx="4629150" cy="9925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6000" b="1" dirty="0">
                <a:solidFill>
                  <a:srgbClr val="0070C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Well done!</a:t>
            </a:r>
          </a:p>
        </p:txBody>
      </p:sp>
    </p:spTree>
    <p:extLst>
      <p:ext uri="{BB962C8B-B14F-4D97-AF65-F5344CB8AC3E}">
        <p14:creationId xmlns:p14="http://schemas.microsoft.com/office/powerpoint/2010/main" val="6051557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ùi Liễu 0968142780">
            <a:extLst>
              <a:ext uri="{FF2B5EF4-FFF2-40B4-BE49-F238E27FC236}">
                <a16:creationId xmlns:a16="http://schemas.microsoft.com/office/drawing/2014/main" id="{722B2CE1-81D7-4349-8274-B67C03DDB38E}"/>
              </a:ext>
            </a:extLst>
          </p:cNvPr>
          <p:cNvSpPr txBox="1"/>
          <p:nvPr/>
        </p:nvSpPr>
        <p:spPr>
          <a:xfrm>
            <a:off x="1184898" y="1581150"/>
            <a:ext cx="6774203" cy="154657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9600" b="1" dirty="0">
                <a:solidFill>
                  <a:srgbClr val="0070C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Structures</a:t>
            </a:r>
          </a:p>
        </p:txBody>
      </p:sp>
    </p:spTree>
    <p:extLst>
      <p:ext uri="{BB962C8B-B14F-4D97-AF65-F5344CB8AC3E}">
        <p14:creationId xmlns:p14="http://schemas.microsoft.com/office/powerpoint/2010/main" val="213991376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>
            <a:extLst>
              <a:ext uri="{FF2B5EF4-FFF2-40B4-BE49-F238E27FC236}">
                <a16:creationId xmlns:a16="http://schemas.microsoft.com/office/drawing/2014/main" id="{11989518-EA1F-4AD7-9325-E5C54126D0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09" b="4309"/>
          <a:stretch/>
        </p:blipFill>
        <p:spPr bwMode="auto">
          <a:xfrm>
            <a:off x="1447800" y="1370139"/>
            <a:ext cx="477901" cy="473569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ùi Liễu 0968142780">
            <a:extLst>
              <a:ext uri="{FF2B5EF4-FFF2-40B4-BE49-F238E27FC236}">
                <a16:creationId xmlns:a16="http://schemas.microsoft.com/office/drawing/2014/main" id="{18CFEA97-F2F0-48CC-897D-6897A9BDD93D}"/>
              </a:ext>
            </a:extLst>
          </p:cNvPr>
          <p:cNvSpPr txBox="1"/>
          <p:nvPr/>
        </p:nvSpPr>
        <p:spPr>
          <a:xfrm>
            <a:off x="2280362" y="1402613"/>
            <a:ext cx="5037661" cy="408623"/>
          </a:xfrm>
          <a:prstGeom prst="wedgeRoundRectCallout">
            <a:avLst>
              <a:gd name="adj1" fmla="val -55880"/>
              <a:gd name="adj2" fmla="val -5420"/>
              <a:gd name="adj3" fmla="val 16667"/>
            </a:avLst>
          </a:prstGeom>
          <a:noFill/>
          <a:ln w="6350">
            <a:solidFill>
              <a:srgbClr val="FF000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vi-VN" sz="2400" dirty="0">
                <a:ln>
                  <a:noFill/>
                </a:ln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Can </a:t>
            </a:r>
            <a:r>
              <a:rPr lang="vi-VN" sz="2400" dirty="0" err="1">
                <a:ln>
                  <a:noFill/>
                </a:ln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vi-VN" sz="2400" dirty="0">
                <a:ln>
                  <a:noFill/>
                </a:ln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ln>
                  <a:noFill/>
                </a:ln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tell</a:t>
            </a:r>
            <a:r>
              <a:rPr lang="vi-VN" sz="2400" dirty="0">
                <a:ln>
                  <a:noFill/>
                </a:ln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me </a:t>
            </a:r>
            <a:r>
              <a:rPr lang="vi-VN" sz="2400" dirty="0" err="1">
                <a:ln>
                  <a:noFill/>
                </a:ln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about</a:t>
            </a:r>
            <a:r>
              <a:rPr lang="vi-VN" sz="2400" dirty="0">
                <a:ln>
                  <a:noFill/>
                </a:ln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ln>
                  <a:noFill/>
                </a:ln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yourself</a:t>
            </a:r>
            <a:r>
              <a:rPr lang="vi-VN" sz="2400" dirty="0">
                <a:ln>
                  <a:noFill/>
                </a:ln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" name="Bùi Liễu 0968142780">
            <a:extLst>
              <a:ext uri="{FF2B5EF4-FFF2-40B4-BE49-F238E27FC236}">
                <a16:creationId xmlns:a16="http://schemas.microsoft.com/office/drawing/2014/main" id="{368A101E-68F2-4841-B1D3-DBC1D0BE1923}"/>
              </a:ext>
            </a:extLst>
          </p:cNvPr>
          <p:cNvSpPr txBox="1">
            <a:spLocks/>
          </p:cNvSpPr>
          <p:nvPr/>
        </p:nvSpPr>
        <p:spPr>
          <a:xfrm>
            <a:off x="3025316" y="1980298"/>
            <a:ext cx="2748502" cy="445919"/>
          </a:xfrm>
          <a:prstGeom prst="wedgeRoundRectCallout">
            <a:avLst>
              <a:gd name="adj1" fmla="val 62242"/>
              <a:gd name="adj2" fmla="val 39737"/>
              <a:gd name="adj3" fmla="val 16667"/>
            </a:avLst>
          </a:prstGeom>
          <a:noFill/>
          <a:ln>
            <a:solidFill>
              <a:srgbClr val="FF000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vi-VN" sz="24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I’m</a:t>
            </a:r>
            <a:r>
              <a:rPr lang="vi-VN" sz="24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_____.</a:t>
            </a:r>
            <a:endParaRPr lang="en-US" sz="2400" b="1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Bùi Liễu 0968142780">
            <a:extLst>
              <a:ext uri="{FF2B5EF4-FFF2-40B4-BE49-F238E27FC236}">
                <a16:creationId xmlns:a16="http://schemas.microsoft.com/office/drawing/2014/main" id="{549289E2-7F1B-4544-A37C-34E6AD678EEC}"/>
              </a:ext>
            </a:extLst>
          </p:cNvPr>
          <p:cNvSpPr txBox="1">
            <a:spLocks/>
          </p:cNvSpPr>
          <p:nvPr/>
        </p:nvSpPr>
        <p:spPr>
          <a:xfrm>
            <a:off x="763592" y="272606"/>
            <a:ext cx="5519352" cy="665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vi-VN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thiệu</a:t>
            </a:r>
            <a:r>
              <a:rPr lang="vi-VN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vi-VN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thân: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Bùi Liễu 0968142780">
            <a:extLst>
              <a:ext uri="{FF2B5EF4-FFF2-40B4-BE49-F238E27FC236}">
                <a16:creationId xmlns:a16="http://schemas.microsoft.com/office/drawing/2014/main" id="{D05B3924-F9CA-47E0-9628-48B9B6058F5C}"/>
              </a:ext>
            </a:extLst>
          </p:cNvPr>
          <p:cNvSpPr txBox="1">
            <a:spLocks/>
          </p:cNvSpPr>
          <p:nvPr/>
        </p:nvSpPr>
        <p:spPr>
          <a:xfrm>
            <a:off x="788474" y="2930078"/>
            <a:ext cx="1664557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vi-VN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pic>
        <p:nvPicPr>
          <p:cNvPr id="11" name="Bùi Liễu 0968142780">
            <a:extLst>
              <a:ext uri="{FF2B5EF4-FFF2-40B4-BE49-F238E27FC236}">
                <a16:creationId xmlns:a16="http://schemas.microsoft.com/office/drawing/2014/main" id="{0718C63C-329E-4E77-A107-F9D3F4EFEF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7" r="2547"/>
          <a:stretch/>
        </p:blipFill>
        <p:spPr bwMode="auto">
          <a:xfrm>
            <a:off x="828974" y="3645377"/>
            <a:ext cx="1583559" cy="1059973"/>
          </a:xfrm>
          <a:prstGeom prst="roundRect">
            <a:avLst/>
          </a:prstGeom>
          <a:noFill/>
          <a:ln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Bùi Liễu 0968142780">
            <a:extLst>
              <a:ext uri="{FF2B5EF4-FFF2-40B4-BE49-F238E27FC236}">
                <a16:creationId xmlns:a16="http://schemas.microsoft.com/office/drawing/2014/main" id="{ABAFD9F1-D3A4-4259-9D55-1C4267977EAD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18" b="6918"/>
          <a:stretch/>
        </p:blipFill>
        <p:spPr>
          <a:xfrm>
            <a:off x="6172200" y="2230876"/>
            <a:ext cx="469346" cy="480922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16" name="Bùi Liễu 0968142780">
            <a:extLst>
              <a:ext uri="{FF2B5EF4-FFF2-40B4-BE49-F238E27FC236}">
                <a16:creationId xmlns:a16="http://schemas.microsoft.com/office/drawing/2014/main" id="{80F47F87-4B1B-4198-A214-77CA0556A9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6" b="2526"/>
          <a:stretch/>
        </p:blipFill>
        <p:spPr bwMode="auto">
          <a:xfrm flipH="1">
            <a:off x="2707499" y="3533550"/>
            <a:ext cx="470217" cy="478644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Bùi Liễu 0968142780">
            <a:extLst>
              <a:ext uri="{FF2B5EF4-FFF2-40B4-BE49-F238E27FC236}">
                <a16:creationId xmlns:a16="http://schemas.microsoft.com/office/drawing/2014/main" id="{8258280C-EC52-4636-B1D9-7C0132C5A327}"/>
              </a:ext>
            </a:extLst>
          </p:cNvPr>
          <p:cNvSpPr txBox="1">
            <a:spLocks/>
          </p:cNvSpPr>
          <p:nvPr/>
        </p:nvSpPr>
        <p:spPr>
          <a:xfrm>
            <a:off x="5031257" y="4159726"/>
            <a:ext cx="2360143" cy="445203"/>
          </a:xfrm>
          <a:prstGeom prst="wedgeRoundRectCallout">
            <a:avLst>
              <a:gd name="adj1" fmla="val 65658"/>
              <a:gd name="adj2" fmla="val 20576"/>
              <a:gd name="adj3" fmla="val 16667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vi-V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live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the </a:t>
            </a:r>
            <a:r>
              <a:rPr lang="vi-VN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city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Bùi Liễu 0968142780">
            <a:extLst>
              <a:ext uri="{FF2B5EF4-FFF2-40B4-BE49-F238E27FC236}">
                <a16:creationId xmlns:a16="http://schemas.microsoft.com/office/drawing/2014/main" id="{1A88CFF2-1108-4BD1-B85C-A28CA1981DA0}"/>
              </a:ext>
            </a:extLst>
          </p:cNvPr>
          <p:cNvSpPr txBox="1">
            <a:spLocks/>
          </p:cNvSpPr>
          <p:nvPr/>
        </p:nvSpPr>
        <p:spPr>
          <a:xfrm>
            <a:off x="3191571" y="3442672"/>
            <a:ext cx="4756918" cy="437827"/>
          </a:xfrm>
          <a:prstGeom prst="wedgeRoundRectCallout">
            <a:avLst>
              <a:gd name="adj1" fmla="val -56359"/>
              <a:gd name="adj2" fmla="val -7532"/>
              <a:gd name="adj3" fmla="val 16667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</a:t>
            </a:r>
            <a:r>
              <a:rPr lang="vi-V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tell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 </a:t>
            </a:r>
            <a:r>
              <a:rPr lang="vi-V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about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yourself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Bùi Liễu 0968142780">
            <a:extLst>
              <a:ext uri="{FF2B5EF4-FFF2-40B4-BE49-F238E27FC236}">
                <a16:creationId xmlns:a16="http://schemas.microsoft.com/office/drawing/2014/main" id="{E9AB2D18-E034-46CF-85CA-547F6B49467D}"/>
              </a:ext>
            </a:extLst>
          </p:cNvPr>
          <p:cNvSpPr txBox="1">
            <a:spLocks/>
          </p:cNvSpPr>
          <p:nvPr/>
        </p:nvSpPr>
        <p:spPr>
          <a:xfrm>
            <a:off x="3025316" y="2532378"/>
            <a:ext cx="2748502" cy="445919"/>
          </a:xfrm>
          <a:prstGeom prst="wedgeRoundRectCallout">
            <a:avLst>
              <a:gd name="adj1" fmla="val 61825"/>
              <a:gd name="adj2" fmla="val -52540"/>
              <a:gd name="adj3" fmla="val 16667"/>
            </a:avLst>
          </a:prstGeom>
          <a:noFill/>
          <a:ln>
            <a:solidFill>
              <a:srgbClr val="FF000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vi-VN" sz="24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 in </a:t>
            </a:r>
            <a:r>
              <a:rPr lang="en-US" sz="24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vi-VN" sz="24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____.</a:t>
            </a:r>
            <a:endParaRPr lang="en-US" sz="2400" b="1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Bùi Liễu 0968142780">
            <a:extLst>
              <a:ext uri="{FF2B5EF4-FFF2-40B4-BE49-F238E27FC236}">
                <a16:creationId xmlns:a16="http://schemas.microsoft.com/office/drawing/2014/main" id="{A3C09062-D39A-4970-9E8E-3760896D5F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38" b="6238"/>
          <a:stretch/>
        </p:blipFill>
        <p:spPr bwMode="auto">
          <a:xfrm>
            <a:off x="7391400" y="4212892"/>
            <a:ext cx="460945" cy="461685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0244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9" grpId="0"/>
      <p:bldP spid="18" grpId="0" animBg="1"/>
      <p:bldP spid="20" grpId="0" animBg="1"/>
      <p:bldP spid="2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0968142780">
            <a:extLst>
              <a:ext uri="{FF2B5EF4-FFF2-40B4-BE49-F238E27FC236}">
                <a16:creationId xmlns:a16="http://schemas.microsoft.com/office/drawing/2014/main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226095" y="4028299"/>
            <a:ext cx="2053353" cy="626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Class 5A</a:t>
            </a:r>
          </a:p>
        </p:txBody>
      </p:sp>
      <p:sp>
        <p:nvSpPr>
          <p:cNvPr id="40" name="0968142780">
            <a:extLst>
              <a:ext uri="{FF2B5EF4-FFF2-40B4-BE49-F238E27FC236}">
                <a16:creationId xmlns:a16="http://schemas.microsoft.com/office/drawing/2014/main" id="{811CF075-274B-AE72-3541-02CF2F6CF853}"/>
              </a:ext>
            </a:extLst>
          </p:cNvPr>
          <p:cNvSpPr txBox="1">
            <a:spLocks/>
          </p:cNvSpPr>
          <p:nvPr/>
        </p:nvSpPr>
        <p:spPr>
          <a:xfrm>
            <a:off x="4657726" y="4411680"/>
            <a:ext cx="2053353" cy="485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city</a:t>
            </a:r>
          </a:p>
        </p:txBody>
      </p:sp>
      <p:sp>
        <p:nvSpPr>
          <p:cNvPr id="41" name="0968142780">
            <a:extLst>
              <a:ext uri="{FF2B5EF4-FFF2-40B4-BE49-F238E27FC236}">
                <a16:creationId xmlns:a16="http://schemas.microsoft.com/office/drawing/2014/main" id="{39055E7F-A573-665B-E2F2-7463B823B591}"/>
              </a:ext>
            </a:extLst>
          </p:cNvPr>
          <p:cNvSpPr txBox="1">
            <a:spLocks/>
          </p:cNvSpPr>
          <p:nvPr/>
        </p:nvSpPr>
        <p:spPr>
          <a:xfrm>
            <a:off x="2621308" y="4408606"/>
            <a:ext cx="1708907" cy="479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Class 5B</a:t>
            </a:r>
          </a:p>
        </p:txBody>
      </p:sp>
      <p:sp>
        <p:nvSpPr>
          <p:cNvPr id="42" name="0968142780">
            <a:extLst>
              <a:ext uri="{FF2B5EF4-FFF2-40B4-BE49-F238E27FC236}">
                <a16:creationId xmlns:a16="http://schemas.microsoft.com/office/drawing/2014/main" id="{E51EFCB4-9D13-97A6-1488-6E8CFC5D2972}"/>
              </a:ext>
            </a:extLst>
          </p:cNvPr>
          <p:cNvSpPr txBox="1">
            <a:spLocks/>
          </p:cNvSpPr>
          <p:nvPr/>
        </p:nvSpPr>
        <p:spPr>
          <a:xfrm>
            <a:off x="6731344" y="4029392"/>
            <a:ext cx="2211197" cy="44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countryside</a:t>
            </a:r>
          </a:p>
        </p:txBody>
      </p:sp>
      <p:sp>
        <p:nvSpPr>
          <p:cNvPr id="43" name="Bùi Liễu">
            <a:extLst>
              <a:ext uri="{FF2B5EF4-FFF2-40B4-BE49-F238E27FC236}">
                <a16:creationId xmlns:a16="http://schemas.microsoft.com/office/drawing/2014/main" id="{8893A595-5B53-75E2-696F-FA7249FAC9B5}"/>
              </a:ext>
            </a:extLst>
          </p:cNvPr>
          <p:cNvSpPr txBox="1"/>
          <p:nvPr/>
        </p:nvSpPr>
        <p:spPr>
          <a:xfrm>
            <a:off x="2279448" y="1153350"/>
            <a:ext cx="5146526" cy="408623"/>
          </a:xfrm>
          <a:prstGeom prst="wedgeRoundRectCallout">
            <a:avLst>
              <a:gd name="adj1" fmla="val -57360"/>
              <a:gd name="adj2" fmla="val -6472"/>
              <a:gd name="adj3" fmla="val 16667"/>
            </a:avLst>
          </a:prstGeom>
          <a:noFill/>
          <a:ln w="6350">
            <a:solidFill>
              <a:srgbClr val="FF000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Can </a:t>
            </a: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you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tell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me </a:t>
            </a: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about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yourself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?</a:t>
            </a:r>
            <a:endParaRPr lang="en-US" sz="240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8" name="Bùi liễu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" r="391"/>
          <a:stretch/>
        </p:blipFill>
        <p:spPr>
          <a:xfrm>
            <a:off x="320765" y="2724150"/>
            <a:ext cx="2053353" cy="1305242"/>
          </a:xfrm>
          <a:prstGeom prst="roundRect">
            <a:avLst/>
          </a:prstGeom>
          <a:ln w="12700">
            <a:noFill/>
            <a:prstDash val="sysDash"/>
          </a:ln>
        </p:spPr>
      </p:pic>
      <p:pic>
        <p:nvPicPr>
          <p:cNvPr id="69" name="096814278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" r="839"/>
          <a:stretch/>
        </p:blipFill>
        <p:spPr>
          <a:xfrm>
            <a:off x="2489074" y="3076309"/>
            <a:ext cx="2053354" cy="1305242"/>
          </a:xfrm>
          <a:prstGeom prst="roundRect">
            <a:avLst/>
          </a:prstGeom>
          <a:ln w="12700">
            <a:noFill/>
            <a:prstDash val="sysDash"/>
          </a:ln>
        </p:spPr>
      </p:pic>
      <p:sp>
        <p:nvSpPr>
          <p:cNvPr id="75" name="Facebook: Bùi Liễu">
            <a:extLst>
              <a:ext uri="{FF2B5EF4-FFF2-40B4-BE49-F238E27FC236}">
                <a16:creationId xmlns:a16="http://schemas.microsoft.com/office/drawing/2014/main" id="{8893A595-5B53-75E2-696F-FA7249FAC9B5}"/>
              </a:ext>
            </a:extLst>
          </p:cNvPr>
          <p:cNvSpPr txBox="1"/>
          <p:nvPr/>
        </p:nvSpPr>
        <p:spPr>
          <a:xfrm>
            <a:off x="3323790" y="2171374"/>
            <a:ext cx="2743200" cy="408623"/>
          </a:xfrm>
          <a:prstGeom prst="wedgeRoundRectCallout">
            <a:avLst>
              <a:gd name="adj1" fmla="val 63245"/>
              <a:gd name="adj2" fmla="val -45903"/>
              <a:gd name="adj3" fmla="val 16667"/>
            </a:avLst>
          </a:prstGeom>
          <a:noFill/>
          <a:ln w="6350">
            <a:solidFill>
              <a:srgbClr val="FF000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 live in the ____.</a:t>
            </a:r>
            <a:endParaRPr lang="vi-VN" sz="240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6" name="0968142780">
            <a:extLst>
              <a:ext uri="{FF2B5EF4-FFF2-40B4-BE49-F238E27FC236}">
                <a16:creationId xmlns:a16="http://schemas.microsoft.com/office/drawing/2014/main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592807" y="283194"/>
            <a:ext cx="3737408" cy="534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Unit 1</a:t>
            </a:r>
            <a:r>
              <a:rPr lang="vi-VN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</a:t>
            </a:r>
            <a:r>
              <a:rPr lang="vi-VN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esson 1</a:t>
            </a:r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(1+2+3)</a:t>
            </a:r>
            <a:r>
              <a:rPr lang="vi-VN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3" name="Bùi liễu">
            <a:extLst>
              <a:ext uri="{FF2B5EF4-FFF2-40B4-BE49-F238E27FC236}">
                <a16:creationId xmlns:a16="http://schemas.microsoft.com/office/drawing/2014/main" id="{2459C077-93E2-4DB6-82B3-9E7315C478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" r="31"/>
          <a:stretch/>
        </p:blipFill>
        <p:spPr>
          <a:xfrm>
            <a:off x="4637461" y="3087022"/>
            <a:ext cx="2053353" cy="1305242"/>
          </a:xfrm>
          <a:prstGeom prst="roundRect">
            <a:avLst/>
          </a:prstGeom>
          <a:ln w="12700">
            <a:noFill/>
            <a:prstDash val="sysDash"/>
          </a:ln>
        </p:spPr>
      </p:pic>
      <p:pic>
        <p:nvPicPr>
          <p:cNvPr id="24" name="0968142780">
            <a:extLst>
              <a:ext uri="{FF2B5EF4-FFF2-40B4-BE49-F238E27FC236}">
                <a16:creationId xmlns:a16="http://schemas.microsoft.com/office/drawing/2014/main" id="{91121691-371C-4218-8F44-01C5754AC04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" r="221"/>
          <a:stretch/>
        </p:blipFill>
        <p:spPr>
          <a:xfrm>
            <a:off x="6805407" y="2733992"/>
            <a:ext cx="2053353" cy="1305242"/>
          </a:xfrm>
          <a:prstGeom prst="roundRect">
            <a:avLst/>
          </a:prstGeom>
          <a:ln w="12700">
            <a:noFill/>
            <a:prstDash val="sysDash"/>
          </a:ln>
        </p:spPr>
      </p:pic>
      <p:pic>
        <p:nvPicPr>
          <p:cNvPr id="17" name="Bùi Liễu 0968142780">
            <a:extLst>
              <a:ext uri="{FF2B5EF4-FFF2-40B4-BE49-F238E27FC236}">
                <a16:creationId xmlns:a16="http://schemas.microsoft.com/office/drawing/2014/main" id="{4986CBA9-EC93-4037-BECE-51F6036783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2" r="2332"/>
          <a:stretch/>
        </p:blipFill>
        <p:spPr bwMode="auto">
          <a:xfrm>
            <a:off x="1418790" y="1151169"/>
            <a:ext cx="445651" cy="441611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ùi Liễu 0968142780">
            <a:extLst>
              <a:ext uri="{FF2B5EF4-FFF2-40B4-BE49-F238E27FC236}">
                <a16:creationId xmlns:a16="http://schemas.microsoft.com/office/drawing/2014/main" id="{36765980-66C4-439F-92F4-A908539EA96B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9" b="1219"/>
          <a:stretch/>
        </p:blipFill>
        <p:spPr>
          <a:xfrm>
            <a:off x="6426238" y="1745978"/>
            <a:ext cx="440852" cy="445703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25" name="Facebook: Bùi Liễu">
            <a:extLst>
              <a:ext uri="{FF2B5EF4-FFF2-40B4-BE49-F238E27FC236}">
                <a16:creationId xmlns:a16="http://schemas.microsoft.com/office/drawing/2014/main" id="{47978384-86A7-4FE2-82EE-F1413C4C148E}"/>
              </a:ext>
            </a:extLst>
          </p:cNvPr>
          <p:cNvSpPr txBox="1"/>
          <p:nvPr/>
        </p:nvSpPr>
        <p:spPr>
          <a:xfrm>
            <a:off x="3323790" y="1666131"/>
            <a:ext cx="2743200" cy="408623"/>
          </a:xfrm>
          <a:prstGeom prst="wedgeRoundRectCallout">
            <a:avLst>
              <a:gd name="adj1" fmla="val 62250"/>
              <a:gd name="adj2" fmla="val -3716"/>
              <a:gd name="adj3" fmla="val 16667"/>
            </a:avLst>
          </a:prstGeom>
          <a:noFill/>
          <a:ln w="6350">
            <a:solidFill>
              <a:srgbClr val="FF000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I’m</a:t>
            </a:r>
            <a:r>
              <a:rPr lang="en-US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in _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__</a:t>
            </a:r>
            <a:r>
              <a:rPr lang="en-US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____.</a:t>
            </a:r>
            <a:endParaRPr lang="vi-VN" sz="240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98063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  <p:bldP spid="4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Powerpoint">
            <a:extLst>
              <a:ext uri="{FF2B5EF4-FFF2-40B4-BE49-F238E27FC236}">
                <a16:creationId xmlns:a16="http://schemas.microsoft.com/office/drawing/2014/main" id="{E2C10749-A7B9-4841-8415-AE9CBF99C079}"/>
              </a:ext>
            </a:extLst>
          </p:cNvPr>
          <p:cNvSpPr txBox="1">
            <a:spLocks/>
          </p:cNvSpPr>
          <p:nvPr/>
        </p:nvSpPr>
        <p:spPr>
          <a:xfrm>
            <a:off x="761973" y="209550"/>
            <a:ext cx="4722375" cy="460554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  <p:pic>
        <p:nvPicPr>
          <p:cNvPr id="3" name="Bùi Liễu Powerpoint">
            <a:extLst>
              <a:ext uri="{FF2B5EF4-FFF2-40B4-BE49-F238E27FC236}">
                <a16:creationId xmlns:a16="http://schemas.microsoft.com/office/drawing/2014/main" id="{FC41F4A3-03EE-4006-8F38-7CF1FA0C376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43"/>
          <a:stretch/>
        </p:blipFill>
        <p:spPr>
          <a:xfrm>
            <a:off x="4058384" y="951120"/>
            <a:ext cx="2238083" cy="1492056"/>
          </a:xfrm>
          <a:prstGeom prst="roundRect">
            <a:avLst/>
          </a:prstGeom>
          <a:ln w="12700">
            <a:noFill/>
            <a:prstDash val="sysDash"/>
          </a:ln>
        </p:spPr>
      </p:pic>
      <p:sp>
        <p:nvSpPr>
          <p:cNvPr id="4" name="Bùi Liễu Powerpoint">
            <a:extLst>
              <a:ext uri="{FF2B5EF4-FFF2-40B4-BE49-F238E27FC236}">
                <a16:creationId xmlns:a16="http://schemas.microsoft.com/office/drawing/2014/main" id="{CD8D2849-BB1A-4B0A-9E4B-33182896B64E}"/>
              </a:ext>
            </a:extLst>
          </p:cNvPr>
          <p:cNvSpPr/>
          <p:nvPr/>
        </p:nvSpPr>
        <p:spPr>
          <a:xfrm>
            <a:off x="3913404" y="834391"/>
            <a:ext cx="323008" cy="31042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pic>
        <p:nvPicPr>
          <p:cNvPr id="5" name="Bùi Liễu Powerpoint">
            <a:extLst>
              <a:ext uri="{FF2B5EF4-FFF2-40B4-BE49-F238E27FC236}">
                <a16:creationId xmlns:a16="http://schemas.microsoft.com/office/drawing/2014/main" id="{C7D767C6-DCAB-4714-A122-D2F3B8E7CAF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8" r="2848"/>
          <a:stretch/>
        </p:blipFill>
        <p:spPr>
          <a:xfrm>
            <a:off x="6448717" y="950932"/>
            <a:ext cx="2238083" cy="1483294"/>
          </a:xfrm>
          <a:prstGeom prst="roundRect">
            <a:avLst/>
          </a:prstGeom>
          <a:ln w="12700">
            <a:noFill/>
            <a:prstDash val="sysDash"/>
          </a:ln>
        </p:spPr>
      </p:pic>
      <p:sp>
        <p:nvSpPr>
          <p:cNvPr id="6" name="Bùi Liễu Powerpoint">
            <a:extLst>
              <a:ext uri="{FF2B5EF4-FFF2-40B4-BE49-F238E27FC236}">
                <a16:creationId xmlns:a16="http://schemas.microsoft.com/office/drawing/2014/main" id="{50B9F2F4-12D9-417C-B18F-3A41BD887418}"/>
              </a:ext>
            </a:extLst>
          </p:cNvPr>
          <p:cNvSpPr/>
          <p:nvPr/>
        </p:nvSpPr>
        <p:spPr>
          <a:xfrm>
            <a:off x="6318775" y="834391"/>
            <a:ext cx="323008" cy="31042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pic>
        <p:nvPicPr>
          <p:cNvPr id="8" name="Bùi Liễu Powerpoint">
            <a:extLst>
              <a:ext uri="{FF2B5EF4-FFF2-40B4-BE49-F238E27FC236}">
                <a16:creationId xmlns:a16="http://schemas.microsoft.com/office/drawing/2014/main" id="{B6405352-E2B8-44B8-A707-461F7B36359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" r="1940"/>
          <a:stretch/>
        </p:blipFill>
        <p:spPr>
          <a:xfrm>
            <a:off x="4058382" y="2942440"/>
            <a:ext cx="2238084" cy="1492056"/>
          </a:xfrm>
          <a:prstGeom prst="roundRect">
            <a:avLst/>
          </a:prstGeom>
          <a:ln w="12700">
            <a:noFill/>
            <a:prstDash val="sysDash"/>
          </a:ln>
        </p:spPr>
      </p:pic>
      <p:sp>
        <p:nvSpPr>
          <p:cNvPr id="9" name="Bùi Liễu Powerpoint">
            <a:extLst>
              <a:ext uri="{FF2B5EF4-FFF2-40B4-BE49-F238E27FC236}">
                <a16:creationId xmlns:a16="http://schemas.microsoft.com/office/drawing/2014/main" id="{29A1AB37-9D4A-47EE-B81A-FCAFD7F63867}"/>
              </a:ext>
            </a:extLst>
          </p:cNvPr>
          <p:cNvSpPr/>
          <p:nvPr/>
        </p:nvSpPr>
        <p:spPr>
          <a:xfrm>
            <a:off x="3913404" y="2812809"/>
            <a:ext cx="323007" cy="31042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pic>
        <p:nvPicPr>
          <p:cNvPr id="11" name="Bùi Liễu Powerpoint">
            <a:extLst>
              <a:ext uri="{FF2B5EF4-FFF2-40B4-BE49-F238E27FC236}">
                <a16:creationId xmlns:a16="http://schemas.microsoft.com/office/drawing/2014/main" id="{2F48EBAF-BB5A-4F74-A4E7-94B09B33B864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48717" y="2937290"/>
            <a:ext cx="2238083" cy="1500817"/>
          </a:xfrm>
          <a:prstGeom prst="roundRect">
            <a:avLst/>
          </a:prstGeom>
          <a:ln w="12700">
            <a:noFill/>
            <a:prstDash val="sysDash"/>
          </a:ln>
        </p:spPr>
      </p:pic>
      <p:sp>
        <p:nvSpPr>
          <p:cNvPr id="12" name="Bùi Liễu Powerpoint">
            <a:extLst>
              <a:ext uri="{FF2B5EF4-FFF2-40B4-BE49-F238E27FC236}">
                <a16:creationId xmlns:a16="http://schemas.microsoft.com/office/drawing/2014/main" id="{F60FBE0D-484A-40C0-88CB-A4144C48647F}"/>
              </a:ext>
            </a:extLst>
          </p:cNvPr>
          <p:cNvSpPr/>
          <p:nvPr/>
        </p:nvSpPr>
        <p:spPr>
          <a:xfrm>
            <a:off x="6386150" y="2812809"/>
            <a:ext cx="323007" cy="31042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pic>
        <p:nvPicPr>
          <p:cNvPr id="21" name="Track 6 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168F13D5-4B69-4D71-BCB5-89FA8F1824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74755" y="361321"/>
            <a:ext cx="336519" cy="269771"/>
          </a:xfrm>
          <a:prstGeom prst="rect">
            <a:avLst/>
          </a:prstGeom>
        </p:spPr>
      </p:pic>
      <p:sp>
        <p:nvSpPr>
          <p:cNvPr id="16" name="house Bùi Liễu 0968142780">
            <a:extLst>
              <a:ext uri="{FF2B5EF4-FFF2-40B4-BE49-F238E27FC236}">
                <a16:creationId xmlns:a16="http://schemas.microsoft.com/office/drawing/2014/main" id="{B177D527-DEB9-4832-8B1F-599DC56EB38F}"/>
              </a:ext>
            </a:extLst>
          </p:cNvPr>
          <p:cNvSpPr txBox="1"/>
          <p:nvPr/>
        </p:nvSpPr>
        <p:spPr>
          <a:xfrm>
            <a:off x="4527305" y="2418688"/>
            <a:ext cx="1263895" cy="37702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effectLst>
            <a:glow rad="127000">
              <a:schemeClr val="bg1"/>
            </a:glow>
          </a:effectLst>
        </p:spPr>
        <p:txBody>
          <a:bodyPr wrap="square" lIns="68579" tIns="34289" rIns="68579" bIns="34289" rtlCol="0">
            <a:spAutoFit/>
          </a:bodyPr>
          <a:lstStyle/>
          <a:p>
            <a:pPr algn="ctr"/>
            <a:r>
              <a:rPr lang="en-US" sz="2000" dirty="0"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Class 5A</a:t>
            </a:r>
          </a:p>
        </p:txBody>
      </p:sp>
      <p:sp>
        <p:nvSpPr>
          <p:cNvPr id="17" name="flat Bùi Liễu 0968142780">
            <a:extLst>
              <a:ext uri="{FF2B5EF4-FFF2-40B4-BE49-F238E27FC236}">
                <a16:creationId xmlns:a16="http://schemas.microsoft.com/office/drawing/2014/main" id="{26F828F4-9793-F72B-79F8-A3127A4D37E6}"/>
              </a:ext>
            </a:extLst>
          </p:cNvPr>
          <p:cNvSpPr txBox="1"/>
          <p:nvPr/>
        </p:nvSpPr>
        <p:spPr>
          <a:xfrm>
            <a:off x="7010400" y="2432351"/>
            <a:ext cx="1263894" cy="37702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effectLst>
            <a:glow rad="127000">
              <a:schemeClr val="bg1"/>
            </a:glow>
          </a:effectLst>
        </p:spPr>
        <p:txBody>
          <a:bodyPr wrap="square" lIns="68579" tIns="34289" rIns="68579" bIns="34289" rtlCol="0">
            <a:spAutoFit/>
          </a:bodyPr>
          <a:lstStyle/>
          <a:p>
            <a:pPr algn="ctr"/>
            <a:r>
              <a:rPr lang="en-US" sz="2000" dirty="0"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Class 5B</a:t>
            </a:r>
          </a:p>
        </p:txBody>
      </p:sp>
      <p:sp>
        <p:nvSpPr>
          <p:cNvPr id="22" name="building Bùi Liễu 0968142780">
            <a:extLst>
              <a:ext uri="{FF2B5EF4-FFF2-40B4-BE49-F238E27FC236}">
                <a16:creationId xmlns:a16="http://schemas.microsoft.com/office/drawing/2014/main" id="{8E8C4A04-3C60-688F-9938-4A9A01FFD52A}"/>
              </a:ext>
            </a:extLst>
          </p:cNvPr>
          <p:cNvSpPr txBox="1"/>
          <p:nvPr/>
        </p:nvSpPr>
        <p:spPr>
          <a:xfrm>
            <a:off x="4572000" y="4417496"/>
            <a:ext cx="1225950" cy="37702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effectLst>
            <a:glow rad="127000">
              <a:schemeClr val="bg1"/>
            </a:glow>
          </a:effectLst>
        </p:spPr>
        <p:txBody>
          <a:bodyPr wrap="square" lIns="68579" tIns="34289" rIns="68579" bIns="34289" rtlCol="0">
            <a:spAutoFit/>
          </a:bodyPr>
          <a:lstStyle/>
          <a:p>
            <a:pPr algn="ctr"/>
            <a:r>
              <a:rPr lang="en-US" sz="2000" dirty="0"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city</a:t>
            </a:r>
          </a:p>
        </p:txBody>
      </p:sp>
      <p:sp>
        <p:nvSpPr>
          <p:cNvPr id="23" name="tower Bùi Liễu 0968142780">
            <a:extLst>
              <a:ext uri="{FF2B5EF4-FFF2-40B4-BE49-F238E27FC236}">
                <a16:creationId xmlns:a16="http://schemas.microsoft.com/office/drawing/2014/main" id="{5931C1E1-0415-FA47-D437-AD2F2669C44A}"/>
              </a:ext>
            </a:extLst>
          </p:cNvPr>
          <p:cNvSpPr txBox="1"/>
          <p:nvPr/>
        </p:nvSpPr>
        <p:spPr>
          <a:xfrm>
            <a:off x="6781800" y="4400462"/>
            <a:ext cx="1530559" cy="37702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effectLst>
            <a:glow rad="127000">
              <a:schemeClr val="bg1"/>
            </a:glow>
          </a:effectLst>
        </p:spPr>
        <p:txBody>
          <a:bodyPr wrap="square" lIns="68579" tIns="34289" rIns="68579" bIns="34289" rtlCol="0">
            <a:spAutoFit/>
          </a:bodyPr>
          <a:lstStyle/>
          <a:p>
            <a:pPr algn="ctr"/>
            <a:r>
              <a:rPr lang="en-US" sz="2000" dirty="0"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countryside</a:t>
            </a:r>
          </a:p>
        </p:txBody>
      </p:sp>
      <p:sp>
        <p:nvSpPr>
          <p:cNvPr id="7" name="Bùi Liễu">
            <a:extLst>
              <a:ext uri="{FF2B5EF4-FFF2-40B4-BE49-F238E27FC236}">
                <a16:creationId xmlns:a16="http://schemas.microsoft.com/office/drawing/2014/main" id="{00E987C1-EC40-BB7D-1AE1-5817B4977F19}"/>
              </a:ext>
            </a:extLst>
          </p:cNvPr>
          <p:cNvSpPr txBox="1"/>
          <p:nvPr/>
        </p:nvSpPr>
        <p:spPr>
          <a:xfrm>
            <a:off x="457200" y="1469927"/>
            <a:ext cx="3352800" cy="817245"/>
          </a:xfrm>
          <a:prstGeom prst="wedgeRoundRectCallout">
            <a:avLst>
              <a:gd name="adj1" fmla="val -1245"/>
              <a:gd name="adj2" fmla="val 73792"/>
              <a:gd name="adj3" fmla="val 16667"/>
            </a:avLst>
          </a:prstGeom>
          <a:solidFill>
            <a:srgbClr val="FFEAA7"/>
          </a:solidFill>
          <a:ln w="63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vi-VN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Can </a:t>
            </a:r>
            <a:r>
              <a:rPr lang="vi-VN" sz="2400" b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you</a:t>
            </a:r>
            <a:r>
              <a:rPr lang="vi-VN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vi-VN" sz="2400" b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tell</a:t>
            </a:r>
            <a:r>
              <a:rPr lang="vi-VN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me </a:t>
            </a:r>
            <a:r>
              <a:rPr lang="vi-VN" sz="2400" b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about</a:t>
            </a:r>
            <a:r>
              <a:rPr lang="vi-VN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vi-VN" sz="2400" b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yourself</a:t>
            </a:r>
            <a:r>
              <a:rPr lang="vi-VN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?</a:t>
            </a:r>
            <a:endParaRPr lang="en-US" sz="2400" b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Facebook: Bùi Liễu">
            <a:extLst>
              <a:ext uri="{FF2B5EF4-FFF2-40B4-BE49-F238E27FC236}">
                <a16:creationId xmlns:a16="http://schemas.microsoft.com/office/drawing/2014/main" id="{C5F23779-505A-54E3-9E30-BD018C9B072A}"/>
              </a:ext>
            </a:extLst>
          </p:cNvPr>
          <p:cNvSpPr txBox="1"/>
          <p:nvPr/>
        </p:nvSpPr>
        <p:spPr>
          <a:xfrm>
            <a:off x="1050436" y="2575973"/>
            <a:ext cx="2286000" cy="408623"/>
          </a:xfrm>
          <a:prstGeom prst="wedgeRoundRectCallout">
            <a:avLst>
              <a:gd name="adj1" fmla="val -43080"/>
              <a:gd name="adj2" fmla="val 95867"/>
              <a:gd name="adj3" fmla="val 16667"/>
            </a:avLst>
          </a:prstGeom>
          <a:solidFill>
            <a:srgbClr val="FFEAA7"/>
          </a:solidFill>
          <a:ln w="63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vi-VN" sz="2400" b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I’m</a:t>
            </a:r>
            <a:r>
              <a:rPr lang="vi-VN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in ______.</a:t>
            </a:r>
            <a:endParaRPr lang="en-US" sz="2400" b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Facebook: Bùi Liễu">
            <a:extLst>
              <a:ext uri="{FF2B5EF4-FFF2-40B4-BE49-F238E27FC236}">
                <a16:creationId xmlns:a16="http://schemas.microsoft.com/office/drawing/2014/main" id="{82F5A367-98D8-F5A4-A2A4-EB702537F983}"/>
              </a:ext>
            </a:extLst>
          </p:cNvPr>
          <p:cNvSpPr txBox="1"/>
          <p:nvPr/>
        </p:nvSpPr>
        <p:spPr>
          <a:xfrm>
            <a:off x="761973" y="3263961"/>
            <a:ext cx="2743253" cy="408623"/>
          </a:xfrm>
          <a:prstGeom prst="wedgeRoundRectCallout">
            <a:avLst>
              <a:gd name="adj1" fmla="val -43080"/>
              <a:gd name="adj2" fmla="val 95867"/>
              <a:gd name="adj3" fmla="val 16667"/>
            </a:avLst>
          </a:prstGeom>
          <a:solidFill>
            <a:srgbClr val="FFEAA7"/>
          </a:solidFill>
          <a:ln w="63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vi-VN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 </a:t>
            </a:r>
            <a:r>
              <a:rPr lang="vi-VN" sz="2400" b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live</a:t>
            </a:r>
            <a:r>
              <a:rPr lang="vi-VN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in the ______.</a:t>
            </a:r>
            <a:endParaRPr lang="en-US" sz="2400" b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3393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ass 5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ass 5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ity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ountryside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2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ass 5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2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ass 5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2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ity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2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ountryside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  <p:bldP spid="22" grpId="0" animBg="1"/>
      <p:bldP spid="22" grpId="1" animBg="1"/>
      <p:bldP spid="23" grpId="0" animBg="1"/>
      <p:bldP spid="23" grpId="1" animBg="1"/>
      <p:bldP spid="7" grpId="0" animBg="1"/>
      <p:bldP spid="10" grpId="0" animBg="1"/>
      <p:bldP spid="1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ùi Liễu 0968142780">
            <a:extLst>
              <a:ext uri="{FF2B5EF4-FFF2-40B4-BE49-F238E27FC236}">
                <a16:creationId xmlns:a16="http://schemas.microsoft.com/office/drawing/2014/main" id="{2B42970F-9A70-40F4-B1F5-AB7B6D46C915}"/>
              </a:ext>
            </a:extLst>
          </p:cNvPr>
          <p:cNvSpPr txBox="1">
            <a:spLocks/>
          </p:cNvSpPr>
          <p:nvPr/>
        </p:nvSpPr>
        <p:spPr>
          <a:xfrm>
            <a:off x="2057400" y="3562350"/>
            <a:ext cx="5867400" cy="480917"/>
          </a:xfrm>
          <a:prstGeom prst="wedgeRoundRectCallout">
            <a:avLst>
              <a:gd name="adj1" fmla="val -55511"/>
              <a:gd name="adj2" fmla="val -2451"/>
              <a:gd name="adj3" fmla="val 16667"/>
            </a:avLst>
          </a:prstGeom>
          <a:noFill/>
          <a:ln>
            <a:solidFill>
              <a:srgbClr val="FF000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vi-VN" sz="2800" dirty="0">
                <a:latin typeface="Arial" pitchFamily="34" charset="0"/>
                <a:cs typeface="Arial" pitchFamily="34" charset="0"/>
              </a:rPr>
              <a:t>Can </a:t>
            </a:r>
            <a:r>
              <a:rPr lang="vi-VN" sz="2800" dirty="0" err="1">
                <a:latin typeface="Arial" pitchFamily="34" charset="0"/>
                <a:cs typeface="Arial" pitchFamily="34" charset="0"/>
              </a:rPr>
              <a:t>you</a:t>
            </a:r>
            <a:r>
              <a:rPr lang="vi-VN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vi-VN" sz="2800" dirty="0" err="1">
                <a:latin typeface="Arial" pitchFamily="34" charset="0"/>
                <a:cs typeface="Arial" pitchFamily="34" charset="0"/>
              </a:rPr>
              <a:t>tell</a:t>
            </a:r>
            <a:r>
              <a:rPr lang="vi-VN" sz="2800" dirty="0">
                <a:latin typeface="Arial" pitchFamily="34" charset="0"/>
                <a:cs typeface="Arial" pitchFamily="34" charset="0"/>
              </a:rPr>
              <a:t> me </a:t>
            </a:r>
            <a:r>
              <a:rPr lang="vi-VN" sz="2800" dirty="0" err="1">
                <a:latin typeface="Arial" pitchFamily="34" charset="0"/>
                <a:cs typeface="Arial" pitchFamily="34" charset="0"/>
              </a:rPr>
              <a:t>about</a:t>
            </a:r>
            <a:r>
              <a:rPr lang="vi-VN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vi-VN" sz="2800" dirty="0" err="1">
                <a:latin typeface="Arial" pitchFamily="34" charset="0"/>
                <a:cs typeface="Arial" pitchFamily="34" charset="0"/>
              </a:rPr>
              <a:t>yourself</a:t>
            </a:r>
            <a:r>
              <a:rPr lang="vi-VN" sz="2800" dirty="0">
                <a:latin typeface="Arial" pitchFamily="34" charset="0"/>
                <a:cs typeface="Arial" pitchFamily="34" charset="0"/>
              </a:rPr>
              <a:t>?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Bùi Liễu 0968142780">
            <a:extLst>
              <a:ext uri="{FF2B5EF4-FFF2-40B4-BE49-F238E27FC236}">
                <a16:creationId xmlns:a16="http://schemas.microsoft.com/office/drawing/2014/main" id="{756BA965-1431-48E4-8D15-041126D1F5F6}"/>
              </a:ext>
            </a:extLst>
          </p:cNvPr>
          <p:cNvSpPr txBox="1">
            <a:spLocks/>
          </p:cNvSpPr>
          <p:nvPr/>
        </p:nvSpPr>
        <p:spPr>
          <a:xfrm>
            <a:off x="3352476" y="4201707"/>
            <a:ext cx="3075709" cy="461685"/>
          </a:xfrm>
          <a:prstGeom prst="wedgeRoundRectCallout">
            <a:avLst>
              <a:gd name="adj1" fmla="val 62961"/>
              <a:gd name="adj2" fmla="val 19007"/>
              <a:gd name="adj3" fmla="val 16667"/>
            </a:avLst>
          </a:prstGeom>
          <a:noFill/>
          <a:ln>
            <a:solidFill>
              <a:srgbClr val="FF000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vi-VN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I’m</a:t>
            </a:r>
            <a:r>
              <a:rPr lang="vi-VN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in </a:t>
            </a:r>
            <a:r>
              <a:rPr lang="vi-VN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Class</a:t>
            </a:r>
            <a:r>
              <a:rPr lang="vi-VN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5A</a:t>
            </a:r>
            <a:r>
              <a:rPr lang="vi-VN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2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Bùi Liễu 0968142780">
            <a:extLst>
              <a:ext uri="{FF2B5EF4-FFF2-40B4-BE49-F238E27FC236}">
                <a16:creationId xmlns:a16="http://schemas.microsoft.com/office/drawing/2014/main" id="{26DC95F1-0C06-4FFF-96F4-118EC097B839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" b="802"/>
          <a:stretch/>
        </p:blipFill>
        <p:spPr>
          <a:xfrm flipH="1">
            <a:off x="1294770" y="3562350"/>
            <a:ext cx="439867" cy="460554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14" name="Bùi Liễu 0968142780">
            <a:extLst>
              <a:ext uri="{FF2B5EF4-FFF2-40B4-BE49-F238E27FC236}">
                <a16:creationId xmlns:a16="http://schemas.microsoft.com/office/drawing/2014/main" id="{4EF9E62F-B8A2-48B7-9A1D-49A47910E7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3" b="1673"/>
          <a:stretch/>
        </p:blipFill>
        <p:spPr bwMode="auto">
          <a:xfrm>
            <a:off x="6843855" y="4239140"/>
            <a:ext cx="460945" cy="461685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543E8C3-E173-4707-A656-DB2652B8D09C}"/>
              </a:ext>
            </a:extLst>
          </p:cNvPr>
          <p:cNvSpPr/>
          <p:nvPr/>
        </p:nvSpPr>
        <p:spPr>
          <a:xfrm>
            <a:off x="533400" y="4828921"/>
            <a:ext cx="34947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Click on the </a:t>
            </a:r>
            <a:r>
              <a:rPr lang="vi-VN" dirty="0" err="1">
                <a:latin typeface="Arial" panose="020B0604020202020204" pitchFamily="34" charset="0"/>
                <a:cs typeface="Arial" panose="020B0604020202020204" pitchFamily="34" charset="0"/>
              </a:rPr>
              <a:t>sentences</a:t>
            </a:r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vi-VN" dirty="0" err="1">
                <a:latin typeface="Arial" panose="020B0604020202020204" pitchFamily="34" charset="0"/>
                <a:cs typeface="Arial" panose="020B0604020202020204" pitchFamily="34" charset="0"/>
              </a:rPr>
              <a:t>listen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F68722A-38AF-4C6C-9564-140F021CC6F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4" b="1944"/>
          <a:stretch/>
        </p:blipFill>
        <p:spPr>
          <a:xfrm>
            <a:off x="3116754" y="1034580"/>
            <a:ext cx="3236490" cy="1961860"/>
          </a:xfrm>
          <a:prstGeom prst="roundRect">
            <a:avLst/>
          </a:prstGeom>
          <a:ln w="12700">
            <a:noFill/>
            <a:prstDash val="dash"/>
          </a:ln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C761812-0635-4D82-B3E6-CEAF5C11209E}"/>
              </a:ext>
            </a:extLst>
          </p:cNvPr>
          <p:cNvSpPr/>
          <p:nvPr/>
        </p:nvSpPr>
        <p:spPr>
          <a:xfrm>
            <a:off x="3768371" y="2881114"/>
            <a:ext cx="1853404" cy="459480"/>
          </a:xfrm>
          <a:prstGeom prst="roundRect">
            <a:avLst/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Class</a:t>
            </a:r>
            <a:r>
              <a:rPr lang="vi-V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5A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Google Shape;719;p38">
            <a:extLst>
              <a:ext uri="{FF2B5EF4-FFF2-40B4-BE49-F238E27FC236}">
                <a16:creationId xmlns:a16="http://schemas.microsoft.com/office/drawing/2014/main" id="{9AD16926-DF03-4148-B8C3-C7382CF96275}"/>
              </a:ext>
            </a:extLst>
          </p:cNvPr>
          <p:cNvSpPr txBox="1">
            <a:spLocks/>
          </p:cNvSpPr>
          <p:nvPr/>
        </p:nvSpPr>
        <p:spPr>
          <a:xfrm>
            <a:off x="1066800" y="201499"/>
            <a:ext cx="4495800" cy="460554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  <p:sp>
        <p:nvSpPr>
          <p:cNvPr id="19" name="Bùi Liễu Powerpoint">
            <a:extLst>
              <a:ext uri="{FF2B5EF4-FFF2-40B4-BE49-F238E27FC236}">
                <a16:creationId xmlns:a16="http://schemas.microsoft.com/office/drawing/2014/main" id="{6657AA32-36C8-4963-9B3A-1F353BCED63C}"/>
              </a:ext>
            </a:extLst>
          </p:cNvPr>
          <p:cNvSpPr/>
          <p:nvPr/>
        </p:nvSpPr>
        <p:spPr>
          <a:xfrm>
            <a:off x="3011345" y="971550"/>
            <a:ext cx="323008" cy="31042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4099760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6a.1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3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6a.2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ùi Liễu 0968142780">
            <a:extLst>
              <a:ext uri="{FF2B5EF4-FFF2-40B4-BE49-F238E27FC236}">
                <a16:creationId xmlns:a16="http://schemas.microsoft.com/office/drawing/2014/main" id="{2B42970F-9A70-40F4-B1F5-AB7B6D46C915}"/>
              </a:ext>
            </a:extLst>
          </p:cNvPr>
          <p:cNvSpPr txBox="1">
            <a:spLocks/>
          </p:cNvSpPr>
          <p:nvPr/>
        </p:nvSpPr>
        <p:spPr>
          <a:xfrm>
            <a:off x="1905000" y="3562350"/>
            <a:ext cx="5867400" cy="480917"/>
          </a:xfrm>
          <a:prstGeom prst="wedgeRoundRectCallout">
            <a:avLst>
              <a:gd name="adj1" fmla="val -55511"/>
              <a:gd name="adj2" fmla="val -2451"/>
              <a:gd name="adj3" fmla="val 16667"/>
            </a:avLst>
          </a:prstGeom>
          <a:noFill/>
          <a:ln>
            <a:solidFill>
              <a:srgbClr val="FF000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vi-VN" sz="2800" dirty="0">
                <a:latin typeface="Arial" pitchFamily="34" charset="0"/>
                <a:cs typeface="Arial" pitchFamily="34" charset="0"/>
              </a:rPr>
              <a:t>Can </a:t>
            </a:r>
            <a:r>
              <a:rPr lang="vi-VN" sz="2800" dirty="0" err="1">
                <a:latin typeface="Arial" pitchFamily="34" charset="0"/>
                <a:cs typeface="Arial" pitchFamily="34" charset="0"/>
              </a:rPr>
              <a:t>you</a:t>
            </a:r>
            <a:r>
              <a:rPr lang="vi-VN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vi-VN" sz="2800" dirty="0" err="1">
                <a:latin typeface="Arial" pitchFamily="34" charset="0"/>
                <a:cs typeface="Arial" pitchFamily="34" charset="0"/>
              </a:rPr>
              <a:t>tell</a:t>
            </a:r>
            <a:r>
              <a:rPr lang="vi-VN" sz="2800" dirty="0">
                <a:latin typeface="Arial" pitchFamily="34" charset="0"/>
                <a:cs typeface="Arial" pitchFamily="34" charset="0"/>
              </a:rPr>
              <a:t> me </a:t>
            </a:r>
            <a:r>
              <a:rPr lang="vi-VN" sz="2800" dirty="0" err="1">
                <a:latin typeface="Arial" pitchFamily="34" charset="0"/>
                <a:cs typeface="Arial" pitchFamily="34" charset="0"/>
              </a:rPr>
              <a:t>about</a:t>
            </a:r>
            <a:r>
              <a:rPr lang="vi-VN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vi-VN" sz="2800" dirty="0" err="1">
                <a:latin typeface="Arial" pitchFamily="34" charset="0"/>
                <a:cs typeface="Arial" pitchFamily="34" charset="0"/>
              </a:rPr>
              <a:t>yourself</a:t>
            </a:r>
            <a:r>
              <a:rPr lang="vi-VN" sz="2800" dirty="0">
                <a:latin typeface="Arial" pitchFamily="34" charset="0"/>
                <a:cs typeface="Arial" pitchFamily="34" charset="0"/>
              </a:rPr>
              <a:t>?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Bùi Liễu 0968142780">
            <a:extLst>
              <a:ext uri="{FF2B5EF4-FFF2-40B4-BE49-F238E27FC236}">
                <a16:creationId xmlns:a16="http://schemas.microsoft.com/office/drawing/2014/main" id="{756BA965-1431-48E4-8D15-041126D1F5F6}"/>
              </a:ext>
            </a:extLst>
          </p:cNvPr>
          <p:cNvSpPr txBox="1">
            <a:spLocks/>
          </p:cNvSpPr>
          <p:nvPr/>
        </p:nvSpPr>
        <p:spPr>
          <a:xfrm>
            <a:off x="3276276" y="4201707"/>
            <a:ext cx="3075709" cy="461685"/>
          </a:xfrm>
          <a:prstGeom prst="wedgeRoundRectCallout">
            <a:avLst>
              <a:gd name="adj1" fmla="val 62961"/>
              <a:gd name="adj2" fmla="val 19007"/>
              <a:gd name="adj3" fmla="val 16667"/>
            </a:avLst>
          </a:prstGeom>
          <a:noFill/>
          <a:ln>
            <a:solidFill>
              <a:srgbClr val="FF000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vi-VN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I’m</a:t>
            </a:r>
            <a:r>
              <a:rPr lang="vi-VN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in </a:t>
            </a:r>
            <a:r>
              <a:rPr lang="vi-VN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Class</a:t>
            </a:r>
            <a:r>
              <a:rPr lang="vi-VN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5B</a:t>
            </a:r>
            <a:r>
              <a:rPr lang="vi-VN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2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F68722A-38AF-4C6C-9564-140F021CC6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6" b="1506"/>
          <a:stretch/>
        </p:blipFill>
        <p:spPr>
          <a:xfrm>
            <a:off x="3077209" y="1034580"/>
            <a:ext cx="3236490" cy="1961860"/>
          </a:xfrm>
          <a:prstGeom prst="roundRect">
            <a:avLst/>
          </a:prstGeom>
          <a:ln w="12700">
            <a:noFill/>
            <a:prstDash val="dash"/>
          </a:ln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C761812-0635-4D82-B3E6-CEAF5C11209E}"/>
              </a:ext>
            </a:extLst>
          </p:cNvPr>
          <p:cNvSpPr/>
          <p:nvPr/>
        </p:nvSpPr>
        <p:spPr>
          <a:xfrm>
            <a:off x="3768752" y="2877578"/>
            <a:ext cx="1853404" cy="459480"/>
          </a:xfrm>
          <a:prstGeom prst="roundRect">
            <a:avLst/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Class</a:t>
            </a:r>
            <a:r>
              <a:rPr lang="vi-V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5B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Google Shape;719;p38">
            <a:extLst>
              <a:ext uri="{FF2B5EF4-FFF2-40B4-BE49-F238E27FC236}">
                <a16:creationId xmlns:a16="http://schemas.microsoft.com/office/drawing/2014/main" id="{9AD16926-DF03-4148-B8C3-C7382CF96275}"/>
              </a:ext>
            </a:extLst>
          </p:cNvPr>
          <p:cNvSpPr txBox="1">
            <a:spLocks/>
          </p:cNvSpPr>
          <p:nvPr/>
        </p:nvSpPr>
        <p:spPr>
          <a:xfrm>
            <a:off x="1126356" y="175363"/>
            <a:ext cx="4495800" cy="460554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  <p:sp>
        <p:nvSpPr>
          <p:cNvPr id="19" name="Bùi Liễu Powerpoint">
            <a:extLst>
              <a:ext uri="{FF2B5EF4-FFF2-40B4-BE49-F238E27FC236}">
                <a16:creationId xmlns:a16="http://schemas.microsoft.com/office/drawing/2014/main" id="{6657AA32-36C8-4963-9B3A-1F353BCED63C}"/>
              </a:ext>
            </a:extLst>
          </p:cNvPr>
          <p:cNvSpPr/>
          <p:nvPr/>
        </p:nvSpPr>
        <p:spPr>
          <a:xfrm>
            <a:off x="2971800" y="971550"/>
            <a:ext cx="323008" cy="31042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sz="22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Bùi Liễu 0968142780">
            <a:extLst>
              <a:ext uri="{FF2B5EF4-FFF2-40B4-BE49-F238E27FC236}">
                <a16:creationId xmlns:a16="http://schemas.microsoft.com/office/drawing/2014/main" id="{055E4B52-2A81-451B-9104-AF0698A7CB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61" b="-756"/>
          <a:stretch/>
        </p:blipFill>
        <p:spPr bwMode="auto">
          <a:xfrm>
            <a:off x="6934200" y="4268559"/>
            <a:ext cx="460945" cy="461685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Bùi Liễu 0968142780">
            <a:extLst>
              <a:ext uri="{FF2B5EF4-FFF2-40B4-BE49-F238E27FC236}">
                <a16:creationId xmlns:a16="http://schemas.microsoft.com/office/drawing/2014/main" id="{2CE64389-2B04-4F9B-953E-714F1F299C8E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1" r="2131"/>
          <a:stretch/>
        </p:blipFill>
        <p:spPr>
          <a:xfrm flipH="1">
            <a:off x="990600" y="3638550"/>
            <a:ext cx="439867" cy="463363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</p:spTree>
    <p:extLst>
      <p:ext uri="{BB962C8B-B14F-4D97-AF65-F5344CB8AC3E}">
        <p14:creationId xmlns:p14="http://schemas.microsoft.com/office/powerpoint/2010/main" val="3088381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6b.1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0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6b.2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ùi Liễu 0968142780">
            <a:extLst>
              <a:ext uri="{FF2B5EF4-FFF2-40B4-BE49-F238E27FC236}">
                <a16:creationId xmlns:a16="http://schemas.microsoft.com/office/drawing/2014/main" id="{2B42970F-9A70-40F4-B1F5-AB7B6D46C915}"/>
              </a:ext>
            </a:extLst>
          </p:cNvPr>
          <p:cNvSpPr txBox="1">
            <a:spLocks/>
          </p:cNvSpPr>
          <p:nvPr/>
        </p:nvSpPr>
        <p:spPr>
          <a:xfrm>
            <a:off x="1905000" y="3562350"/>
            <a:ext cx="5867400" cy="480917"/>
          </a:xfrm>
          <a:prstGeom prst="wedgeRoundRectCallout">
            <a:avLst>
              <a:gd name="adj1" fmla="val -53976"/>
              <a:gd name="adj2" fmla="val -8213"/>
              <a:gd name="adj3" fmla="val 16667"/>
            </a:avLst>
          </a:prstGeom>
          <a:noFill/>
          <a:ln>
            <a:solidFill>
              <a:srgbClr val="FF000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vi-VN" sz="2800" dirty="0">
                <a:latin typeface="Arial" pitchFamily="34" charset="0"/>
                <a:cs typeface="Arial" pitchFamily="34" charset="0"/>
              </a:rPr>
              <a:t>Can </a:t>
            </a:r>
            <a:r>
              <a:rPr lang="vi-VN" sz="2800" dirty="0" err="1">
                <a:latin typeface="Arial" pitchFamily="34" charset="0"/>
                <a:cs typeface="Arial" pitchFamily="34" charset="0"/>
              </a:rPr>
              <a:t>you</a:t>
            </a:r>
            <a:r>
              <a:rPr lang="vi-VN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vi-VN" sz="2800" dirty="0" err="1">
                <a:latin typeface="Arial" pitchFamily="34" charset="0"/>
                <a:cs typeface="Arial" pitchFamily="34" charset="0"/>
              </a:rPr>
              <a:t>tell</a:t>
            </a:r>
            <a:r>
              <a:rPr lang="vi-VN" sz="2800" dirty="0">
                <a:latin typeface="Arial" pitchFamily="34" charset="0"/>
                <a:cs typeface="Arial" pitchFamily="34" charset="0"/>
              </a:rPr>
              <a:t> me </a:t>
            </a:r>
            <a:r>
              <a:rPr lang="vi-VN" sz="2800" dirty="0" err="1">
                <a:latin typeface="Arial" pitchFamily="34" charset="0"/>
                <a:cs typeface="Arial" pitchFamily="34" charset="0"/>
              </a:rPr>
              <a:t>about</a:t>
            </a:r>
            <a:r>
              <a:rPr lang="vi-VN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vi-VN" sz="2800" dirty="0" err="1">
                <a:latin typeface="Arial" pitchFamily="34" charset="0"/>
                <a:cs typeface="Arial" pitchFamily="34" charset="0"/>
              </a:rPr>
              <a:t>yourself</a:t>
            </a:r>
            <a:r>
              <a:rPr lang="vi-VN" sz="2800" dirty="0">
                <a:latin typeface="Arial" pitchFamily="34" charset="0"/>
                <a:cs typeface="Arial" pitchFamily="34" charset="0"/>
              </a:rPr>
              <a:t>?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Bùi Liễu 0968142780">
            <a:extLst>
              <a:ext uri="{FF2B5EF4-FFF2-40B4-BE49-F238E27FC236}">
                <a16:creationId xmlns:a16="http://schemas.microsoft.com/office/drawing/2014/main" id="{756BA965-1431-48E4-8D15-041126D1F5F6}"/>
              </a:ext>
            </a:extLst>
          </p:cNvPr>
          <p:cNvSpPr txBox="1">
            <a:spLocks/>
          </p:cNvSpPr>
          <p:nvPr/>
        </p:nvSpPr>
        <p:spPr>
          <a:xfrm>
            <a:off x="3198622" y="4201707"/>
            <a:ext cx="3153363" cy="461685"/>
          </a:xfrm>
          <a:prstGeom prst="wedgeRoundRectCallout">
            <a:avLst>
              <a:gd name="adj1" fmla="val 59446"/>
              <a:gd name="adj2" fmla="val 16006"/>
              <a:gd name="adj3" fmla="val 16667"/>
            </a:avLst>
          </a:prstGeom>
          <a:noFill/>
          <a:ln>
            <a:solidFill>
              <a:srgbClr val="FF000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vi-VN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 </a:t>
            </a:r>
            <a:r>
              <a:rPr lang="vi-VN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live</a:t>
            </a:r>
            <a:r>
              <a:rPr lang="vi-VN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in the </a:t>
            </a:r>
            <a:r>
              <a:rPr lang="vi-VN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city</a:t>
            </a:r>
            <a:r>
              <a:rPr lang="vi-VN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2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F68722A-38AF-4C6C-9564-140F021CC6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0" b="2290"/>
          <a:stretch/>
        </p:blipFill>
        <p:spPr>
          <a:xfrm>
            <a:off x="3116754" y="1034580"/>
            <a:ext cx="3236490" cy="1961860"/>
          </a:xfrm>
          <a:prstGeom prst="roundRect">
            <a:avLst/>
          </a:prstGeom>
          <a:ln w="12700">
            <a:noFill/>
            <a:prstDash val="dash"/>
          </a:ln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C761812-0635-4D82-B3E6-CEAF5C11209E}"/>
              </a:ext>
            </a:extLst>
          </p:cNvPr>
          <p:cNvSpPr/>
          <p:nvPr/>
        </p:nvSpPr>
        <p:spPr>
          <a:xfrm>
            <a:off x="4175678" y="2819915"/>
            <a:ext cx="1113168" cy="459480"/>
          </a:xfrm>
          <a:prstGeom prst="roundRect">
            <a:avLst/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city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Google Shape;719;p38">
            <a:extLst>
              <a:ext uri="{FF2B5EF4-FFF2-40B4-BE49-F238E27FC236}">
                <a16:creationId xmlns:a16="http://schemas.microsoft.com/office/drawing/2014/main" id="{9AD16926-DF03-4148-B8C3-C7382CF96275}"/>
              </a:ext>
            </a:extLst>
          </p:cNvPr>
          <p:cNvSpPr txBox="1">
            <a:spLocks/>
          </p:cNvSpPr>
          <p:nvPr/>
        </p:nvSpPr>
        <p:spPr>
          <a:xfrm>
            <a:off x="924949" y="201499"/>
            <a:ext cx="4495800" cy="460554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  <p:sp>
        <p:nvSpPr>
          <p:cNvPr id="19" name="Bùi Liễu Powerpoint">
            <a:extLst>
              <a:ext uri="{FF2B5EF4-FFF2-40B4-BE49-F238E27FC236}">
                <a16:creationId xmlns:a16="http://schemas.microsoft.com/office/drawing/2014/main" id="{6657AA32-36C8-4963-9B3A-1F353BCED63C}"/>
              </a:ext>
            </a:extLst>
          </p:cNvPr>
          <p:cNvSpPr/>
          <p:nvPr/>
        </p:nvSpPr>
        <p:spPr>
          <a:xfrm>
            <a:off x="3011345" y="971550"/>
            <a:ext cx="323008" cy="31042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22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Bùi Liễu 0968142780">
            <a:extLst>
              <a:ext uri="{FF2B5EF4-FFF2-40B4-BE49-F238E27FC236}">
                <a16:creationId xmlns:a16="http://schemas.microsoft.com/office/drawing/2014/main" id="{2C2E9D63-D5F8-4BF2-886C-FE286399B8E0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7" r="1017"/>
          <a:stretch/>
        </p:blipFill>
        <p:spPr>
          <a:xfrm>
            <a:off x="1141746" y="3486150"/>
            <a:ext cx="459707" cy="463363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21" name="Bùi Liễu 0968142780">
            <a:extLst>
              <a:ext uri="{FF2B5EF4-FFF2-40B4-BE49-F238E27FC236}">
                <a16:creationId xmlns:a16="http://schemas.microsoft.com/office/drawing/2014/main" id="{A3C09062-D39A-4970-9E8E-3760896D5F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38" b="6238"/>
          <a:stretch/>
        </p:blipFill>
        <p:spPr bwMode="auto">
          <a:xfrm>
            <a:off x="6781800" y="4201707"/>
            <a:ext cx="460945" cy="461685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0152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6c.1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0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6c.2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ùi Liễu 0968142780">
            <a:extLst>
              <a:ext uri="{FF2B5EF4-FFF2-40B4-BE49-F238E27FC236}">
                <a16:creationId xmlns:a16="http://schemas.microsoft.com/office/drawing/2014/main" id="{2B42970F-9A70-40F4-B1F5-AB7B6D46C915}"/>
              </a:ext>
            </a:extLst>
          </p:cNvPr>
          <p:cNvSpPr txBox="1">
            <a:spLocks/>
          </p:cNvSpPr>
          <p:nvPr/>
        </p:nvSpPr>
        <p:spPr>
          <a:xfrm>
            <a:off x="1828800" y="3710265"/>
            <a:ext cx="5867400" cy="480917"/>
          </a:xfrm>
          <a:prstGeom prst="wedgeRoundRectCallout">
            <a:avLst>
              <a:gd name="adj1" fmla="val -54094"/>
              <a:gd name="adj2" fmla="val -2451"/>
              <a:gd name="adj3" fmla="val 16667"/>
            </a:avLst>
          </a:prstGeom>
          <a:noFill/>
          <a:ln>
            <a:solidFill>
              <a:srgbClr val="FF000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vi-VN" sz="2800" dirty="0">
                <a:latin typeface="Arial" pitchFamily="34" charset="0"/>
                <a:cs typeface="Arial" pitchFamily="34" charset="0"/>
              </a:rPr>
              <a:t>Can </a:t>
            </a:r>
            <a:r>
              <a:rPr lang="vi-VN" sz="2800" dirty="0" err="1">
                <a:latin typeface="Arial" pitchFamily="34" charset="0"/>
                <a:cs typeface="Arial" pitchFamily="34" charset="0"/>
              </a:rPr>
              <a:t>you</a:t>
            </a:r>
            <a:r>
              <a:rPr lang="vi-VN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vi-VN" sz="2800" dirty="0" err="1">
                <a:latin typeface="Arial" pitchFamily="34" charset="0"/>
                <a:cs typeface="Arial" pitchFamily="34" charset="0"/>
              </a:rPr>
              <a:t>tell</a:t>
            </a:r>
            <a:r>
              <a:rPr lang="vi-VN" sz="2800" dirty="0">
                <a:latin typeface="Arial" pitchFamily="34" charset="0"/>
                <a:cs typeface="Arial" pitchFamily="34" charset="0"/>
              </a:rPr>
              <a:t> me </a:t>
            </a:r>
            <a:r>
              <a:rPr lang="vi-VN" sz="2800" dirty="0" err="1">
                <a:latin typeface="Arial" pitchFamily="34" charset="0"/>
                <a:cs typeface="Arial" pitchFamily="34" charset="0"/>
              </a:rPr>
              <a:t>about</a:t>
            </a:r>
            <a:r>
              <a:rPr lang="vi-VN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vi-VN" sz="2800" dirty="0" err="1">
                <a:latin typeface="Arial" pitchFamily="34" charset="0"/>
                <a:cs typeface="Arial" pitchFamily="34" charset="0"/>
              </a:rPr>
              <a:t>yourself</a:t>
            </a:r>
            <a:r>
              <a:rPr lang="vi-VN" sz="2800" dirty="0">
                <a:latin typeface="Arial" pitchFamily="34" charset="0"/>
                <a:cs typeface="Arial" pitchFamily="34" charset="0"/>
              </a:rPr>
              <a:t>?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Bùi Liễu 0968142780">
            <a:extLst>
              <a:ext uri="{FF2B5EF4-FFF2-40B4-BE49-F238E27FC236}">
                <a16:creationId xmlns:a16="http://schemas.microsoft.com/office/drawing/2014/main" id="{756BA965-1431-48E4-8D15-041126D1F5F6}"/>
              </a:ext>
            </a:extLst>
          </p:cNvPr>
          <p:cNvSpPr txBox="1">
            <a:spLocks/>
          </p:cNvSpPr>
          <p:nvPr/>
        </p:nvSpPr>
        <p:spPr>
          <a:xfrm>
            <a:off x="2311514" y="4319865"/>
            <a:ext cx="4697014" cy="461685"/>
          </a:xfrm>
          <a:prstGeom prst="wedgeRoundRectCallout">
            <a:avLst>
              <a:gd name="adj1" fmla="val 55564"/>
              <a:gd name="adj2" fmla="val 8317"/>
              <a:gd name="adj3" fmla="val 16667"/>
            </a:avLst>
          </a:prstGeom>
          <a:noFill/>
          <a:ln>
            <a:solidFill>
              <a:srgbClr val="FF000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vi-VN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 </a:t>
            </a:r>
            <a:r>
              <a:rPr lang="vi-VN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live</a:t>
            </a:r>
            <a:r>
              <a:rPr lang="vi-VN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in the </a:t>
            </a:r>
            <a:r>
              <a:rPr lang="vi-VN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countryside</a:t>
            </a:r>
            <a:r>
              <a:rPr lang="vi-VN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2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F68722A-38AF-4C6C-9564-140F021CC6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8" b="2108"/>
          <a:stretch/>
        </p:blipFill>
        <p:spPr>
          <a:xfrm>
            <a:off x="3116754" y="1186980"/>
            <a:ext cx="3236490" cy="1961860"/>
          </a:xfrm>
          <a:prstGeom prst="roundRect">
            <a:avLst/>
          </a:prstGeom>
          <a:ln w="12700">
            <a:noFill/>
            <a:prstDash val="dash"/>
          </a:ln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C761812-0635-4D82-B3E6-CEAF5C11209E}"/>
              </a:ext>
            </a:extLst>
          </p:cNvPr>
          <p:cNvSpPr/>
          <p:nvPr/>
        </p:nvSpPr>
        <p:spPr>
          <a:xfrm>
            <a:off x="3593511" y="2983442"/>
            <a:ext cx="2282975" cy="459480"/>
          </a:xfrm>
          <a:prstGeom prst="roundRect">
            <a:avLst/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countryside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Google Shape;719;p38">
            <a:extLst>
              <a:ext uri="{FF2B5EF4-FFF2-40B4-BE49-F238E27FC236}">
                <a16:creationId xmlns:a16="http://schemas.microsoft.com/office/drawing/2014/main" id="{9AD16926-DF03-4148-B8C3-C7382CF96275}"/>
              </a:ext>
            </a:extLst>
          </p:cNvPr>
          <p:cNvSpPr txBox="1">
            <a:spLocks/>
          </p:cNvSpPr>
          <p:nvPr/>
        </p:nvSpPr>
        <p:spPr>
          <a:xfrm>
            <a:off x="868854" y="215125"/>
            <a:ext cx="4495800" cy="460554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  <p:sp>
        <p:nvSpPr>
          <p:cNvPr id="19" name="Bùi Liễu Powerpoint">
            <a:extLst>
              <a:ext uri="{FF2B5EF4-FFF2-40B4-BE49-F238E27FC236}">
                <a16:creationId xmlns:a16="http://schemas.microsoft.com/office/drawing/2014/main" id="{6657AA32-36C8-4963-9B3A-1F353BCED63C}"/>
              </a:ext>
            </a:extLst>
          </p:cNvPr>
          <p:cNvSpPr/>
          <p:nvPr/>
        </p:nvSpPr>
        <p:spPr>
          <a:xfrm>
            <a:off x="3011345" y="1123950"/>
            <a:ext cx="323008" cy="31042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en-US" sz="22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Bùi Liễu 0968142780">
            <a:extLst>
              <a:ext uri="{FF2B5EF4-FFF2-40B4-BE49-F238E27FC236}">
                <a16:creationId xmlns:a16="http://schemas.microsoft.com/office/drawing/2014/main" id="{0B2705B2-0443-4B89-8939-1ECA6194B916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7" r="3137"/>
          <a:stretch/>
        </p:blipFill>
        <p:spPr>
          <a:xfrm>
            <a:off x="1066800" y="3719041"/>
            <a:ext cx="459707" cy="463363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13" name="Bùi Liễu 0968142780">
            <a:extLst>
              <a:ext uri="{FF2B5EF4-FFF2-40B4-BE49-F238E27FC236}">
                <a16:creationId xmlns:a16="http://schemas.microsoft.com/office/drawing/2014/main" id="{F457F4F9-1079-4104-966D-A21775BFE8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" b="1964"/>
          <a:stretch/>
        </p:blipFill>
        <p:spPr bwMode="auto">
          <a:xfrm>
            <a:off x="7391400" y="4319864"/>
            <a:ext cx="460945" cy="461685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5934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6c.1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3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6d.2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568391" y="3920878"/>
            <a:ext cx="1346759" cy="472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 sz="2100" b="1">
              <a:solidFill>
                <a:srgbClr val="002060"/>
              </a:solidFill>
            </a:endParaRPr>
          </a:p>
        </p:txBody>
      </p:sp>
      <p:sp>
        <p:nvSpPr>
          <p:cNvPr id="3" name="Google Shape;712;p38"/>
          <p:cNvSpPr txBox="1">
            <a:spLocks/>
          </p:cNvSpPr>
          <p:nvPr/>
        </p:nvSpPr>
        <p:spPr>
          <a:xfrm>
            <a:off x="763905" y="216835"/>
            <a:ext cx="2590800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3. Let’s talk.</a:t>
            </a:r>
          </a:p>
        </p:txBody>
      </p:sp>
      <p:sp>
        <p:nvSpPr>
          <p:cNvPr id="9" name="Rectangle 8"/>
          <p:cNvSpPr/>
          <p:nvPr/>
        </p:nvSpPr>
        <p:spPr>
          <a:xfrm>
            <a:off x="304800" y="3770777"/>
            <a:ext cx="885826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896E1C4-D604-4A7A-B3A9-4786B565BC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" t="16424"/>
          <a:stretch/>
        </p:blipFill>
        <p:spPr>
          <a:xfrm>
            <a:off x="228600" y="1716308"/>
            <a:ext cx="8686800" cy="3116707"/>
          </a:xfrm>
          <a:prstGeom prst="round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93134B80-F593-4AD3-BC3D-F37E38D8652D}"/>
              </a:ext>
            </a:extLst>
          </p:cNvPr>
          <p:cNvSpPr/>
          <p:nvPr/>
        </p:nvSpPr>
        <p:spPr>
          <a:xfrm>
            <a:off x="1615706" y="1508254"/>
            <a:ext cx="2286000" cy="433350"/>
          </a:xfrm>
          <a:prstGeom prst="wedgeRoundRectCallout">
            <a:avLst>
              <a:gd name="adj1" fmla="val -3020"/>
              <a:gd name="adj2" fmla="val 72391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 err="1">
                <a:solidFill>
                  <a:schemeClr val="tx1"/>
                </a:solidFill>
              </a:rPr>
              <a:t>My</a:t>
            </a:r>
            <a:r>
              <a:rPr lang="vi-VN" sz="2000" dirty="0">
                <a:solidFill>
                  <a:schemeClr val="tx1"/>
                </a:solidFill>
              </a:rPr>
              <a:t> </a:t>
            </a:r>
            <a:r>
              <a:rPr lang="vi-VN" sz="2000" dirty="0" err="1">
                <a:solidFill>
                  <a:schemeClr val="tx1"/>
                </a:solidFill>
              </a:rPr>
              <a:t>name’s</a:t>
            </a:r>
            <a:r>
              <a:rPr lang="vi-VN" sz="2000" dirty="0">
                <a:solidFill>
                  <a:schemeClr val="tx1"/>
                </a:solidFill>
              </a:rPr>
              <a:t> ____.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22BE3BF4-E0A6-4B04-84FD-798C38B4B75A}"/>
              </a:ext>
            </a:extLst>
          </p:cNvPr>
          <p:cNvSpPr/>
          <p:nvPr/>
        </p:nvSpPr>
        <p:spPr>
          <a:xfrm>
            <a:off x="4038600" y="980468"/>
            <a:ext cx="3877344" cy="433350"/>
          </a:xfrm>
          <a:prstGeom prst="wedgeRoundRectCallout">
            <a:avLst>
              <a:gd name="adj1" fmla="val -38889"/>
              <a:gd name="adj2" fmla="val 72391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tx1"/>
                </a:solidFill>
              </a:rPr>
              <a:t>Can </a:t>
            </a:r>
            <a:r>
              <a:rPr lang="vi-VN" sz="2000" dirty="0" err="1">
                <a:solidFill>
                  <a:schemeClr val="tx1"/>
                </a:solidFill>
              </a:rPr>
              <a:t>you</a:t>
            </a:r>
            <a:r>
              <a:rPr lang="vi-VN" sz="2000" dirty="0">
                <a:solidFill>
                  <a:schemeClr val="tx1"/>
                </a:solidFill>
              </a:rPr>
              <a:t> </a:t>
            </a:r>
            <a:r>
              <a:rPr lang="vi-VN" sz="2000" dirty="0" err="1">
                <a:solidFill>
                  <a:schemeClr val="tx1"/>
                </a:solidFill>
              </a:rPr>
              <a:t>tell</a:t>
            </a:r>
            <a:r>
              <a:rPr lang="vi-VN" sz="2000" dirty="0">
                <a:solidFill>
                  <a:schemeClr val="tx1"/>
                </a:solidFill>
              </a:rPr>
              <a:t> me </a:t>
            </a:r>
            <a:r>
              <a:rPr lang="vi-VN" sz="2000" dirty="0" err="1">
                <a:solidFill>
                  <a:schemeClr val="tx1"/>
                </a:solidFill>
              </a:rPr>
              <a:t>about</a:t>
            </a:r>
            <a:r>
              <a:rPr lang="vi-VN" sz="2000" dirty="0">
                <a:solidFill>
                  <a:schemeClr val="tx1"/>
                </a:solidFill>
              </a:rPr>
              <a:t> </a:t>
            </a:r>
            <a:r>
              <a:rPr lang="vi-VN" sz="2000" dirty="0" err="1">
                <a:solidFill>
                  <a:schemeClr val="tx1"/>
                </a:solidFill>
              </a:rPr>
              <a:t>yourself</a:t>
            </a:r>
            <a:r>
              <a:rPr lang="vi-VN" sz="2000" dirty="0">
                <a:solidFill>
                  <a:schemeClr val="tx1"/>
                </a:solidFill>
              </a:rPr>
              <a:t>?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45711431-E357-4B10-8B59-710679038672}"/>
              </a:ext>
            </a:extLst>
          </p:cNvPr>
          <p:cNvSpPr/>
          <p:nvPr/>
        </p:nvSpPr>
        <p:spPr>
          <a:xfrm>
            <a:off x="6311478" y="1639114"/>
            <a:ext cx="2124742" cy="433350"/>
          </a:xfrm>
          <a:prstGeom prst="wedgeRoundRectCallout">
            <a:avLst>
              <a:gd name="adj1" fmla="val -38652"/>
              <a:gd name="adj2" fmla="val 75688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 err="1">
                <a:solidFill>
                  <a:schemeClr val="tx1"/>
                </a:solidFill>
              </a:rPr>
              <a:t>I’m</a:t>
            </a:r>
            <a:r>
              <a:rPr lang="vi-VN" sz="2000" dirty="0">
                <a:solidFill>
                  <a:schemeClr val="tx1"/>
                </a:solidFill>
              </a:rPr>
              <a:t> in ______.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B086197E-02FA-46E8-A481-C828794CD9A1}"/>
              </a:ext>
            </a:extLst>
          </p:cNvPr>
          <p:cNvSpPr/>
          <p:nvPr/>
        </p:nvSpPr>
        <p:spPr>
          <a:xfrm>
            <a:off x="5715000" y="3552958"/>
            <a:ext cx="2880799" cy="433350"/>
          </a:xfrm>
          <a:prstGeom prst="wedgeRoundRectCallout">
            <a:avLst>
              <a:gd name="adj1" fmla="val -42003"/>
              <a:gd name="adj2" fmla="val -68500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 err="1">
                <a:solidFill>
                  <a:schemeClr val="tx1"/>
                </a:solidFill>
              </a:rPr>
              <a:t>My</a:t>
            </a:r>
            <a:r>
              <a:rPr lang="vi-VN" sz="2000" dirty="0">
                <a:solidFill>
                  <a:schemeClr val="tx1"/>
                </a:solidFill>
              </a:rPr>
              <a:t> </a:t>
            </a:r>
            <a:r>
              <a:rPr lang="vi-VN" sz="2000" dirty="0" err="1">
                <a:solidFill>
                  <a:schemeClr val="tx1"/>
                </a:solidFill>
              </a:rPr>
              <a:t>birthday</a:t>
            </a:r>
            <a:r>
              <a:rPr lang="vi-VN" sz="2000" dirty="0">
                <a:solidFill>
                  <a:schemeClr val="tx1"/>
                </a:solidFill>
              </a:rPr>
              <a:t> </a:t>
            </a:r>
            <a:r>
              <a:rPr lang="vi-VN" sz="2000" dirty="0" err="1">
                <a:solidFill>
                  <a:schemeClr val="tx1"/>
                </a:solidFill>
              </a:rPr>
              <a:t>is</a:t>
            </a:r>
            <a:r>
              <a:rPr lang="vi-VN" sz="2000" dirty="0">
                <a:solidFill>
                  <a:schemeClr val="tx1"/>
                </a:solidFill>
              </a:rPr>
              <a:t> in ____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3FBA1FA2-A8DE-4048-8EFC-B566F6D14733}"/>
              </a:ext>
            </a:extLst>
          </p:cNvPr>
          <p:cNvSpPr/>
          <p:nvPr/>
        </p:nvSpPr>
        <p:spPr>
          <a:xfrm>
            <a:off x="1777536" y="3640501"/>
            <a:ext cx="2241919" cy="433350"/>
          </a:xfrm>
          <a:prstGeom prst="wedgeRoundRectCallout">
            <a:avLst>
              <a:gd name="adj1" fmla="val 29033"/>
              <a:gd name="adj2" fmla="val -103668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tx1"/>
                </a:solidFill>
              </a:rPr>
              <a:t>I </a:t>
            </a:r>
            <a:r>
              <a:rPr lang="vi-VN" sz="2000" dirty="0" err="1">
                <a:solidFill>
                  <a:schemeClr val="tx1"/>
                </a:solidFill>
              </a:rPr>
              <a:t>live</a:t>
            </a:r>
            <a:r>
              <a:rPr lang="vi-VN" sz="2000" dirty="0">
                <a:solidFill>
                  <a:schemeClr val="tx1"/>
                </a:solidFill>
              </a:rPr>
              <a:t> in the ____.</a:t>
            </a:r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4412254"/>
      </p:ext>
    </p:extLst>
  </p:cSld>
  <p:clrMapOvr>
    <a:masterClrMapping/>
  </p:clrMapOvr>
  <p:transition spd="slow"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Powerpoint">
            <a:extLst>
              <a:ext uri="{FF2B5EF4-FFF2-40B4-BE49-F238E27FC236}">
                <a16:creationId xmlns:a16="http://schemas.microsoft.com/office/drawing/2014/main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914400" y="298828"/>
            <a:ext cx="2603316" cy="50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itchFamily="34" charset="0"/>
              </a:rPr>
              <a:t>Let’s sing.</a:t>
            </a:r>
          </a:p>
        </p:txBody>
      </p:sp>
      <p:sp>
        <p:nvSpPr>
          <p:cNvPr id="4" name="Bùi Liễu Powerpoint">
            <a:extLst>
              <a:ext uri="{FF2B5EF4-FFF2-40B4-BE49-F238E27FC236}">
                <a16:creationId xmlns:a16="http://schemas.microsoft.com/office/drawing/2014/main" id="{63BEA7EB-CD44-4E1D-8CD6-D2953BC3A7DC}"/>
              </a:ext>
            </a:extLst>
          </p:cNvPr>
          <p:cNvSpPr txBox="1"/>
          <p:nvPr/>
        </p:nvSpPr>
        <p:spPr>
          <a:xfrm>
            <a:off x="556545" y="1102117"/>
            <a:ext cx="284486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Back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to school.</a:t>
            </a:r>
          </a:p>
        </p:txBody>
      </p:sp>
      <p:sp>
        <p:nvSpPr>
          <p:cNvPr id="5" name="Bùi Liễu Powerpoint">
            <a:extLst>
              <a:ext uri="{FF2B5EF4-FFF2-40B4-BE49-F238E27FC236}">
                <a16:creationId xmlns:a16="http://schemas.microsoft.com/office/drawing/2014/main" id="{99389D10-C053-4893-8AE3-9177D6BD9262}"/>
              </a:ext>
            </a:extLst>
          </p:cNvPr>
          <p:cNvSpPr txBox="1"/>
          <p:nvPr/>
        </p:nvSpPr>
        <p:spPr>
          <a:xfrm>
            <a:off x="548763" y="1554852"/>
            <a:ext cx="4028422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altLang="zh-CN" sz="2400" dirty="0" err="1">
                <a:latin typeface="Arial" panose="020B0604020202020204" pitchFamily="34" charset="0"/>
                <a:cs typeface="Arial" panose="020B0604020202020204" pitchFamily="34" charset="0"/>
              </a:rPr>
              <a:t>Happy</a:t>
            </a:r>
            <a:r>
              <a:rPr lang="vi-VN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vi-VN" altLang="zh-CN" sz="2400" dirty="0" err="1">
                <a:latin typeface="Arial" panose="020B0604020202020204" pitchFamily="34" charset="0"/>
                <a:cs typeface="Arial" panose="020B0604020202020204" pitchFamily="34" charset="0"/>
              </a:rPr>
              <a:t>see</a:t>
            </a:r>
            <a:r>
              <a:rPr lang="vi-VN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altLang="zh-CN" sz="2400" dirty="0" err="1">
                <a:latin typeface="Arial" panose="020B0604020202020204" pitchFamily="34" charset="0"/>
                <a:cs typeface="Arial" panose="020B0604020202020204" pitchFamily="34" charset="0"/>
              </a:rPr>
              <a:t>my</a:t>
            </a:r>
            <a:r>
              <a:rPr lang="vi-VN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altLang="zh-CN" sz="2400" dirty="0" err="1">
                <a:latin typeface="Arial" panose="020B0604020202020204" pitchFamily="34" charset="0"/>
                <a:cs typeface="Arial" panose="020B0604020202020204" pitchFamily="34" charset="0"/>
              </a:rPr>
              <a:t>friends</a:t>
            </a:r>
            <a:r>
              <a:rPr lang="vi-VN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 Powerpoint">
            <a:extLst>
              <a:ext uri="{FF2B5EF4-FFF2-40B4-BE49-F238E27FC236}">
                <a16:creationId xmlns:a16="http://schemas.microsoft.com/office/drawing/2014/main" id="{16DB501B-5355-42D8-87C8-77FF51B03C8F}"/>
              </a:ext>
            </a:extLst>
          </p:cNvPr>
          <p:cNvSpPr txBox="1"/>
          <p:nvPr/>
        </p:nvSpPr>
        <p:spPr>
          <a:xfrm>
            <a:off x="533400" y="2005831"/>
            <a:ext cx="284486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sz="2400" dirty="0" err="1">
                <a:cs typeface="Arial" panose="020B0604020202020204" pitchFamily="34" charset="0"/>
              </a:rPr>
              <a:t>Back</a:t>
            </a:r>
            <a:r>
              <a:rPr lang="vi-VN" sz="2400" dirty="0"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to school.</a:t>
            </a:r>
          </a:p>
        </p:txBody>
      </p:sp>
      <p:sp>
        <p:nvSpPr>
          <p:cNvPr id="7" name="Bùi Liễu Powerpoint">
            <a:extLst>
              <a:ext uri="{FF2B5EF4-FFF2-40B4-BE49-F238E27FC236}">
                <a16:creationId xmlns:a16="http://schemas.microsoft.com/office/drawing/2014/main" id="{3B5D3F68-2EA1-4BBB-A9CA-095EA54CD787}"/>
              </a:ext>
            </a:extLst>
          </p:cNvPr>
          <p:cNvSpPr txBox="1"/>
          <p:nvPr/>
        </p:nvSpPr>
        <p:spPr>
          <a:xfrm>
            <a:off x="554913" y="2460798"/>
            <a:ext cx="5488032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altLang="zh-CN" sz="2400" dirty="0" err="1">
                <a:cs typeface="Arial" panose="020B0604020202020204" pitchFamily="34" charset="0"/>
              </a:rPr>
              <a:t>Learning</a:t>
            </a:r>
            <a:r>
              <a:rPr lang="vi-VN" altLang="zh-CN" sz="2400" dirty="0">
                <a:cs typeface="Arial" panose="020B0604020202020204" pitchFamily="34" charset="0"/>
              </a:rPr>
              <a:t> </a:t>
            </a:r>
            <a:r>
              <a:rPr lang="vi-VN" altLang="zh-CN" sz="2400" dirty="0" err="1">
                <a:cs typeface="Arial" panose="020B0604020202020204" pitchFamily="34" charset="0"/>
              </a:rPr>
              <a:t>and</a:t>
            </a:r>
            <a:r>
              <a:rPr lang="vi-VN" altLang="zh-CN" sz="2400" dirty="0">
                <a:cs typeface="Arial" panose="020B0604020202020204" pitchFamily="34" charset="0"/>
              </a:rPr>
              <a:t> </a:t>
            </a:r>
            <a:r>
              <a:rPr lang="vi-VN" altLang="zh-CN" sz="2400" dirty="0" err="1">
                <a:cs typeface="Arial" panose="020B0604020202020204" pitchFamily="34" charset="0"/>
              </a:rPr>
              <a:t>playing</a:t>
            </a:r>
            <a:r>
              <a:rPr lang="vi-VN" altLang="zh-CN" sz="2400" dirty="0">
                <a:cs typeface="Arial" panose="020B0604020202020204" pitchFamily="34" charset="0"/>
              </a:rPr>
              <a:t> </a:t>
            </a:r>
            <a:r>
              <a:rPr lang="vi-VN" altLang="zh-CN" sz="2400" dirty="0" err="1">
                <a:cs typeface="Arial" panose="020B0604020202020204" pitchFamily="34" charset="0"/>
              </a:rPr>
              <a:t>are</a:t>
            </a:r>
            <a:r>
              <a:rPr lang="vi-VN" altLang="zh-CN" sz="2400" dirty="0">
                <a:cs typeface="Arial" panose="020B0604020202020204" pitchFamily="34" charset="0"/>
              </a:rPr>
              <a:t> </a:t>
            </a:r>
            <a:r>
              <a:rPr lang="vi-VN" altLang="zh-CN" sz="2400" dirty="0" err="1">
                <a:cs typeface="Arial" panose="020B0604020202020204" pitchFamily="34" charset="0"/>
              </a:rPr>
              <a:t>really</a:t>
            </a:r>
            <a:r>
              <a:rPr lang="vi-VN" altLang="zh-CN" sz="2400" dirty="0">
                <a:cs typeface="Arial" panose="020B0604020202020204" pitchFamily="34" charset="0"/>
              </a:rPr>
              <a:t> </a:t>
            </a:r>
            <a:r>
              <a:rPr lang="vi-VN" altLang="zh-CN" sz="2400" dirty="0" err="1">
                <a:cs typeface="Arial" panose="020B0604020202020204" pitchFamily="34" charset="0"/>
              </a:rPr>
              <a:t>cool</a:t>
            </a:r>
            <a:r>
              <a:rPr lang="vi-VN" altLang="zh-CN" sz="2400" dirty="0">
                <a:cs typeface="Arial" panose="020B0604020202020204" pitchFamily="34" charset="0"/>
              </a:rPr>
              <a:t>!</a:t>
            </a:r>
            <a:endParaRPr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Bùi Liễu Powerpoint">
            <a:extLst>
              <a:ext uri="{FF2B5EF4-FFF2-40B4-BE49-F238E27FC236}">
                <a16:creationId xmlns:a16="http://schemas.microsoft.com/office/drawing/2014/main" id="{FC2705A7-E17F-4710-9A7B-B1946ABC01B2}"/>
              </a:ext>
            </a:extLst>
          </p:cNvPr>
          <p:cNvSpPr txBox="1"/>
          <p:nvPr/>
        </p:nvSpPr>
        <p:spPr>
          <a:xfrm>
            <a:off x="2667000" y="886967"/>
            <a:ext cx="396969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</a:t>
            </a:r>
            <a:r>
              <a:rPr lang="vi-VN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vi-VN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school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Bùi Liễu Powerpoint">
            <a:extLst>
              <a:ext uri="{FF2B5EF4-FFF2-40B4-BE49-F238E27FC236}">
                <a16:creationId xmlns:a16="http://schemas.microsoft.com/office/drawing/2014/main" id="{C969FD5B-6E99-4D21-B22F-311D34B98BFE}"/>
              </a:ext>
            </a:extLst>
          </p:cNvPr>
          <p:cNvSpPr txBox="1"/>
          <p:nvPr/>
        </p:nvSpPr>
        <p:spPr>
          <a:xfrm>
            <a:off x="3583032" y="3037404"/>
            <a:ext cx="284486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Back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to school.</a:t>
            </a:r>
          </a:p>
        </p:txBody>
      </p:sp>
      <p:sp>
        <p:nvSpPr>
          <p:cNvPr id="27" name="Bùi Liễu 0968142780">
            <a:extLst>
              <a:ext uri="{FF2B5EF4-FFF2-40B4-BE49-F238E27FC236}">
                <a16:creationId xmlns:a16="http://schemas.microsoft.com/office/drawing/2014/main" id="{9B325E78-660A-488A-AAAB-D8BE33401DD4}"/>
              </a:ext>
            </a:extLst>
          </p:cNvPr>
          <p:cNvSpPr txBox="1"/>
          <p:nvPr/>
        </p:nvSpPr>
        <p:spPr>
          <a:xfrm>
            <a:off x="3581400" y="3506561"/>
            <a:ext cx="4028422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altLang="zh-CN" sz="2400" dirty="0" err="1">
                <a:latin typeface="Arial" panose="020B0604020202020204" pitchFamily="34" charset="0"/>
                <a:cs typeface="Arial" panose="020B0604020202020204" pitchFamily="34" charset="0"/>
              </a:rPr>
              <a:t>Happy</a:t>
            </a:r>
            <a:r>
              <a:rPr lang="vi-VN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vi-VN" altLang="zh-CN" sz="2400" dirty="0" err="1">
                <a:latin typeface="Arial" panose="020B0604020202020204" pitchFamily="34" charset="0"/>
                <a:cs typeface="Arial" panose="020B0604020202020204" pitchFamily="34" charset="0"/>
              </a:rPr>
              <a:t>see</a:t>
            </a:r>
            <a:r>
              <a:rPr lang="vi-VN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altLang="zh-CN" sz="2400" dirty="0" err="1">
                <a:latin typeface="Arial" panose="020B0604020202020204" pitchFamily="34" charset="0"/>
                <a:cs typeface="Arial" panose="020B0604020202020204" pitchFamily="34" charset="0"/>
              </a:rPr>
              <a:t>my</a:t>
            </a:r>
            <a:r>
              <a:rPr lang="vi-VN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altLang="zh-CN" sz="2400" dirty="0" err="1">
                <a:latin typeface="Arial" panose="020B0604020202020204" pitchFamily="34" charset="0"/>
                <a:cs typeface="Arial" panose="020B0604020202020204" pitchFamily="34" charset="0"/>
              </a:rPr>
              <a:t>teachers</a:t>
            </a:r>
            <a:r>
              <a:rPr lang="vi-VN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Bùi Liễu 0968142780">
            <a:extLst>
              <a:ext uri="{FF2B5EF4-FFF2-40B4-BE49-F238E27FC236}">
                <a16:creationId xmlns:a16="http://schemas.microsoft.com/office/drawing/2014/main" id="{E18D1C80-90F2-43F1-9010-C18670EF0C5A}"/>
              </a:ext>
            </a:extLst>
          </p:cNvPr>
          <p:cNvSpPr txBox="1"/>
          <p:nvPr/>
        </p:nvSpPr>
        <p:spPr>
          <a:xfrm>
            <a:off x="3604609" y="3962313"/>
            <a:ext cx="284486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sz="2400" dirty="0" err="1">
                <a:cs typeface="Arial" panose="020B0604020202020204" pitchFamily="34" charset="0"/>
              </a:rPr>
              <a:t>Back</a:t>
            </a:r>
            <a:r>
              <a:rPr lang="vi-VN" sz="2400" dirty="0"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to school.</a:t>
            </a:r>
          </a:p>
        </p:txBody>
      </p:sp>
      <p:sp>
        <p:nvSpPr>
          <p:cNvPr id="29" name="Bùi Liễu 0968142780">
            <a:extLst>
              <a:ext uri="{FF2B5EF4-FFF2-40B4-BE49-F238E27FC236}">
                <a16:creationId xmlns:a16="http://schemas.microsoft.com/office/drawing/2014/main" id="{63C6D992-62EC-40DE-9A08-102FF845C49B}"/>
              </a:ext>
            </a:extLst>
          </p:cNvPr>
          <p:cNvSpPr txBox="1"/>
          <p:nvPr/>
        </p:nvSpPr>
        <p:spPr>
          <a:xfrm>
            <a:off x="3581400" y="4396085"/>
            <a:ext cx="5488032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altLang="zh-CN" sz="2400" dirty="0" err="1">
                <a:cs typeface="Arial" panose="020B0604020202020204" pitchFamily="34" charset="0"/>
              </a:rPr>
              <a:t>Learning</a:t>
            </a:r>
            <a:r>
              <a:rPr lang="vi-VN" altLang="zh-CN" sz="2400" dirty="0">
                <a:cs typeface="Arial" panose="020B0604020202020204" pitchFamily="34" charset="0"/>
              </a:rPr>
              <a:t> </a:t>
            </a:r>
            <a:r>
              <a:rPr lang="vi-VN" altLang="zh-CN" sz="2400" dirty="0" err="1">
                <a:cs typeface="Arial" panose="020B0604020202020204" pitchFamily="34" charset="0"/>
              </a:rPr>
              <a:t>and</a:t>
            </a:r>
            <a:r>
              <a:rPr lang="vi-VN" altLang="zh-CN" sz="2400" dirty="0">
                <a:cs typeface="Arial" panose="020B0604020202020204" pitchFamily="34" charset="0"/>
              </a:rPr>
              <a:t> </a:t>
            </a:r>
            <a:r>
              <a:rPr lang="vi-VN" altLang="zh-CN" sz="2400" dirty="0" err="1">
                <a:cs typeface="Arial" panose="020B0604020202020204" pitchFamily="34" charset="0"/>
              </a:rPr>
              <a:t>playing</a:t>
            </a:r>
            <a:r>
              <a:rPr lang="vi-VN" altLang="zh-CN" sz="2400" dirty="0">
                <a:cs typeface="Arial" panose="020B0604020202020204" pitchFamily="34" charset="0"/>
              </a:rPr>
              <a:t> </a:t>
            </a:r>
            <a:r>
              <a:rPr lang="vi-VN" altLang="zh-CN" sz="2400" dirty="0" err="1">
                <a:cs typeface="Arial" panose="020B0604020202020204" pitchFamily="34" charset="0"/>
              </a:rPr>
              <a:t>are</a:t>
            </a:r>
            <a:r>
              <a:rPr lang="vi-VN" altLang="zh-CN" sz="2400" dirty="0">
                <a:cs typeface="Arial" panose="020B0604020202020204" pitchFamily="34" charset="0"/>
              </a:rPr>
              <a:t> </a:t>
            </a:r>
            <a:r>
              <a:rPr lang="vi-VN" altLang="zh-CN" sz="2400" dirty="0" err="1">
                <a:cs typeface="Arial" panose="020B0604020202020204" pitchFamily="34" charset="0"/>
              </a:rPr>
              <a:t>really</a:t>
            </a:r>
            <a:r>
              <a:rPr lang="vi-VN" altLang="zh-CN" sz="2400" dirty="0">
                <a:cs typeface="Arial" panose="020B0604020202020204" pitchFamily="34" charset="0"/>
              </a:rPr>
              <a:t> </a:t>
            </a:r>
            <a:r>
              <a:rPr lang="vi-VN" altLang="zh-CN" sz="2400" dirty="0" err="1">
                <a:cs typeface="Arial" panose="020B0604020202020204" pitchFamily="34" charset="0"/>
              </a:rPr>
              <a:t>cool</a:t>
            </a:r>
            <a:r>
              <a:rPr lang="vi-VN" altLang="zh-CN" sz="2400" dirty="0">
                <a:cs typeface="Arial" panose="020B0604020202020204" pitchFamily="34" charset="0"/>
              </a:rPr>
              <a:t>!</a:t>
            </a:r>
            <a:endParaRPr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Bùi Liễu 0968142780">
            <a:extLst>
              <a:ext uri="{FF2B5EF4-FFF2-40B4-BE49-F238E27FC236}">
                <a16:creationId xmlns:a16="http://schemas.microsoft.com/office/drawing/2014/main" id="{32809640-2B8B-40B9-89F8-A3018016937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275"/>
          <a:stretch/>
        </p:blipFill>
        <p:spPr>
          <a:xfrm>
            <a:off x="368484" y="3038951"/>
            <a:ext cx="3027006" cy="1889038"/>
          </a:xfrm>
          <a:prstGeom prst="rect">
            <a:avLst/>
          </a:prstGeom>
        </p:spPr>
      </p:pic>
      <p:pic>
        <p:nvPicPr>
          <p:cNvPr id="21" name="Bùi Liễu 0968142780">
            <a:extLst>
              <a:ext uri="{FF2B5EF4-FFF2-40B4-BE49-F238E27FC236}">
                <a16:creationId xmlns:a16="http://schemas.microsoft.com/office/drawing/2014/main" id="{4A0266A2-853C-4845-A2EA-97873DE6321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739"/>
          <a:stretch/>
        </p:blipFill>
        <p:spPr>
          <a:xfrm>
            <a:off x="5772880" y="1121545"/>
            <a:ext cx="2921067" cy="1888044"/>
          </a:xfrm>
          <a:prstGeom prst="rect">
            <a:avLst/>
          </a:prstGeom>
        </p:spPr>
      </p:pic>
      <p:pic>
        <p:nvPicPr>
          <p:cNvPr id="3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876B0A39-B11E-4D77-B3E7-CE4DB261F5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9793.1391"/>
                    <p14:bmk name="Bookmark 2" time="14423.1391"/>
                    <p14:bmk name="Bookmark 3" time="19323.1391"/>
                    <p14:bmk name="Bookmark 4" time="24083.1391"/>
                    <p14:bmk name="Bookmark 5" time="33873.1391"/>
                    <p14:bmk name="Bookmark 6" time="38453.1391"/>
                    <p14:bmk name="Bookmark 7" time="43403.1391"/>
                    <p14:bmk name="Bookmark 8" time="48123.1391"/>
                  </p14:bmkLst>
                </p14:media>
              </p:ext>
            </p:ext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33800" y="205543"/>
            <a:ext cx="713763" cy="713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576696"/>
      </p:ext>
    </p:extLst>
  </p:cSld>
  <p:clrMapOvr>
    <a:masterClrMapping/>
  </p:clrMapOvr>
  <p:transition spd="slow">
    <p:randomBar dir="vert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audio>
                  <p:cMediaNode vol="100000">
                    <p:cTn id="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  <p:seq concurrent="1" nextAc="seek">
                  <p:cTn id="3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" fill="hold">
                          <p:stCondLst>
                            <p:cond delay="0"/>
                          </p:stCondLst>
                          <p:childTnLst>
                            <p:par>
                              <p:cTn id="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7" dur="3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8" dur="3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9" dur="3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1"/>
                      </p:tgtEl>
                    </p:cond>
                  </p:nextCondLst>
                </p:seq>
                <p:seq concurrent="1" nextAc="seek">
                  <p:cTn id="10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" fill="hold">
                          <p:stCondLst>
                            <p:cond delay="0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4" dur="3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5" dur="3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6" dur="3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2"/>
                      </p:tgtEl>
                    </p:cond>
                  </p:nextCondLst>
                </p:seq>
                <p:seq concurrent="1" nextAc="seek">
                  <p:cTn id="17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1" dur="3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2" dur="3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3" dur="3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3"/>
                      </p:tgtEl>
                    </p:cond>
                  </p:nextCondLst>
                </p:seq>
                <p:seq concurrent="1" nextAc="seek">
                  <p:cTn id="24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" fill="hold">
                          <p:stCondLst>
                            <p:cond delay="0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8" dur="3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9" dur="3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0" dur="3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4"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35" dur="3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6" dur="3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7" dur="3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5"/>
                      </p:tgtEl>
                    </p:cond>
                  </p:nextCondLst>
                </p:seq>
                <p:seq concurrent="1" nextAc="seek">
                  <p:cTn id="38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9" fill="hold">
                          <p:stCondLst>
                            <p:cond delay="0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2" dur="3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3" dur="3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4" dur="3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6"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9" dur="3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0" dur="3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1" dur="3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7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6" presetClass="emph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56" dur="3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7" dur="3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8" dur="3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16" presetClass="emph" presetSubtype="0" fill="hold" grpId="1" nodeType="withEffect">
                                      <p:stCondLst>
                                        <p:cond delay="400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60" dur="1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1" dur="1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2" dur="1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6" presetClass="emph" presetSubtype="0" fill="hold" grpId="1" nodeType="withEffect">
                                      <p:stCondLst>
                                        <p:cond delay="400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64" dur="1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5" dur="1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6" dur="1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16" presetClass="emph" presetSubtype="0" fill="hold" grpId="1" nodeType="withEffect">
                                      <p:stCondLst>
                                        <p:cond delay="400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68" dur="1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9" dur="1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0" dur="1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16" presetClass="emph" presetSubtype="0" fill="hold" grpId="1" nodeType="withEffect">
                                      <p:stCondLst>
                                        <p:cond delay="400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72" dur="1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3" dur="1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4" dur="1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6" presetClass="emph" presetSubtype="0" fill="hold" grpId="1" nodeType="withEffect">
                                      <p:stCondLst>
                                        <p:cond delay="400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76" dur="1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7" dur="1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8" dur="1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9" presetID="16" presetClass="emph" presetSubtype="0" fill="hold" grpId="1" nodeType="withEffect">
                                      <p:stCondLst>
                                        <p:cond delay="400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80" dur="1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81" dur="1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82" dur="1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16" presetClass="emph" presetSubtype="0" fill="hold" grpId="1" nodeType="withEffect">
                                      <p:stCondLst>
                                        <p:cond delay="400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84" dur="1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85" dur="1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86" dur="1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6" presetClass="emph" presetSubtype="0" fill="hold" grpId="1" nodeType="withEffect">
                                      <p:stCondLst>
                                        <p:cond delay="400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88" dur="1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89" dur="1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90" dur="1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8"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4" grpId="1"/>
          <p:bldP spid="5" grpId="0"/>
          <p:bldP spid="5" grpId="1"/>
          <p:bldP spid="6" grpId="0"/>
          <p:bldP spid="6" grpId="1"/>
          <p:bldP spid="7" grpId="0"/>
          <p:bldP spid="7" grpId="1"/>
          <p:bldP spid="26" grpId="0"/>
          <p:bldP spid="26" grpId="1"/>
          <p:bldP spid="27" grpId="0"/>
          <p:bldP spid="27" grpId="1"/>
          <p:bldP spid="28" grpId="0"/>
          <p:bldP spid="28" grpId="1"/>
          <p:bldP spid="29" grpId="0"/>
          <p:bldP spid="29" grpId="1"/>
        </p:bldLst>
      </p:timing>
    </mc:Choice>
    <mc:Fallback xmlns="">
      <p:timing>
        <p:tnLst>
          <p:par>
            <p:cTn id="1" dur="indefinite" restart="never" nodeType="tmRoot">
              <p:childTnLst>
                <p:audio>
                  <p:cMediaNode vol="100000">
                    <p:cTn id="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26B3ECCB-0095-4C18-8E21-E4DDF91CBF58}"/>
              </a:ext>
            </a:extLst>
          </p:cNvPr>
          <p:cNvGrpSpPr/>
          <p:nvPr/>
        </p:nvGrpSpPr>
        <p:grpSpPr>
          <a:xfrm>
            <a:off x="228600" y="1632933"/>
            <a:ext cx="8686800" cy="3301017"/>
            <a:chOff x="228600" y="1531999"/>
            <a:chExt cx="8686800" cy="3301017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C91591E-2061-4899-9378-2925CD272600}"/>
                </a:ext>
              </a:extLst>
            </p:cNvPr>
            <p:cNvGrpSpPr/>
            <p:nvPr/>
          </p:nvGrpSpPr>
          <p:grpSpPr>
            <a:xfrm>
              <a:off x="228600" y="1531999"/>
              <a:ext cx="8686800" cy="3301017"/>
              <a:chOff x="228600" y="1531999"/>
              <a:chExt cx="8686800" cy="3301017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4896E1C4-D604-4A7A-B3A9-4786B565BC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13" r="1513"/>
              <a:stretch/>
            </p:blipFill>
            <p:spPr>
              <a:xfrm>
                <a:off x="228600" y="1532000"/>
                <a:ext cx="8686800" cy="3301016"/>
              </a:xfrm>
              <a:prstGeom prst="round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07B10B39-CF3A-4D1D-B833-F685AE8CDAB2}"/>
                  </a:ext>
                </a:extLst>
              </p:cNvPr>
              <p:cNvSpPr/>
              <p:nvPr/>
            </p:nvSpPr>
            <p:spPr>
              <a:xfrm>
                <a:off x="4654419" y="1531999"/>
                <a:ext cx="1295400" cy="35320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36A5B4E-F5B6-4504-BB13-2E54003ACBE3}"/>
                </a:ext>
              </a:extLst>
            </p:cNvPr>
            <p:cNvSpPr/>
            <p:nvPr/>
          </p:nvSpPr>
          <p:spPr>
            <a:xfrm>
              <a:off x="2438399" y="3242387"/>
              <a:ext cx="968147" cy="3532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Rectangle 1"/>
          <p:cNvSpPr/>
          <p:nvPr/>
        </p:nvSpPr>
        <p:spPr>
          <a:xfrm>
            <a:off x="5568391" y="4021812"/>
            <a:ext cx="1346759" cy="472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 sz="2100" b="1">
              <a:solidFill>
                <a:srgbClr val="002060"/>
              </a:solidFill>
            </a:endParaRPr>
          </a:p>
        </p:txBody>
      </p:sp>
      <p:sp>
        <p:nvSpPr>
          <p:cNvPr id="3" name="Google Shape;712;p38"/>
          <p:cNvSpPr txBox="1">
            <a:spLocks/>
          </p:cNvSpPr>
          <p:nvPr/>
        </p:nvSpPr>
        <p:spPr>
          <a:xfrm>
            <a:off x="932390" y="172524"/>
            <a:ext cx="2590800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3. Let’s talk.</a:t>
            </a:r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93134B80-F593-4AD3-BC3D-F37E38D8652D}"/>
              </a:ext>
            </a:extLst>
          </p:cNvPr>
          <p:cNvSpPr/>
          <p:nvPr/>
        </p:nvSpPr>
        <p:spPr>
          <a:xfrm>
            <a:off x="2110573" y="948057"/>
            <a:ext cx="2590801" cy="433350"/>
          </a:xfrm>
          <a:prstGeom prst="wedgeRoundRectCallout">
            <a:avLst>
              <a:gd name="adj1" fmla="val -3020"/>
              <a:gd name="adj2" fmla="val 72391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 err="1">
                <a:solidFill>
                  <a:schemeClr val="tx1"/>
                </a:solidFill>
              </a:rPr>
              <a:t>My</a:t>
            </a:r>
            <a:r>
              <a:rPr lang="vi-VN" sz="2000" dirty="0">
                <a:solidFill>
                  <a:schemeClr val="tx1"/>
                </a:solidFill>
              </a:rPr>
              <a:t> </a:t>
            </a:r>
            <a:r>
              <a:rPr lang="vi-VN" sz="2000" dirty="0" err="1">
                <a:solidFill>
                  <a:schemeClr val="tx1"/>
                </a:solidFill>
              </a:rPr>
              <a:t>name’s</a:t>
            </a:r>
            <a:r>
              <a:rPr lang="vi-VN" sz="2000" dirty="0">
                <a:solidFill>
                  <a:schemeClr val="tx1"/>
                </a:solidFill>
              </a:rPr>
              <a:t> ______.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22BE3BF4-E0A6-4B04-84FD-798C38B4B75A}"/>
              </a:ext>
            </a:extLst>
          </p:cNvPr>
          <p:cNvSpPr/>
          <p:nvPr/>
        </p:nvSpPr>
        <p:spPr>
          <a:xfrm>
            <a:off x="4325237" y="1451473"/>
            <a:ext cx="3877344" cy="433350"/>
          </a:xfrm>
          <a:prstGeom prst="wedgeRoundRectCallout">
            <a:avLst>
              <a:gd name="adj1" fmla="val 2381"/>
              <a:gd name="adj2" fmla="val 75907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tx1"/>
                </a:solidFill>
              </a:rPr>
              <a:t>Can </a:t>
            </a:r>
            <a:r>
              <a:rPr lang="vi-VN" sz="2000" dirty="0" err="1">
                <a:solidFill>
                  <a:schemeClr val="tx1"/>
                </a:solidFill>
              </a:rPr>
              <a:t>you</a:t>
            </a:r>
            <a:r>
              <a:rPr lang="vi-VN" sz="2000" dirty="0">
                <a:solidFill>
                  <a:schemeClr val="tx1"/>
                </a:solidFill>
              </a:rPr>
              <a:t> </a:t>
            </a:r>
            <a:r>
              <a:rPr lang="vi-VN" sz="2000" dirty="0" err="1">
                <a:solidFill>
                  <a:schemeClr val="tx1"/>
                </a:solidFill>
              </a:rPr>
              <a:t>tell</a:t>
            </a:r>
            <a:r>
              <a:rPr lang="vi-VN" sz="2000" dirty="0">
                <a:solidFill>
                  <a:schemeClr val="tx1"/>
                </a:solidFill>
              </a:rPr>
              <a:t> me </a:t>
            </a:r>
            <a:r>
              <a:rPr lang="vi-VN" sz="2000" dirty="0" err="1">
                <a:solidFill>
                  <a:schemeClr val="tx1"/>
                </a:solidFill>
              </a:rPr>
              <a:t>about</a:t>
            </a:r>
            <a:r>
              <a:rPr lang="vi-VN" sz="2000" dirty="0">
                <a:solidFill>
                  <a:schemeClr val="tx1"/>
                </a:solidFill>
              </a:rPr>
              <a:t> </a:t>
            </a:r>
            <a:r>
              <a:rPr lang="vi-VN" sz="2000" dirty="0" err="1">
                <a:solidFill>
                  <a:schemeClr val="tx1"/>
                </a:solidFill>
              </a:rPr>
              <a:t>yourself</a:t>
            </a:r>
            <a:r>
              <a:rPr lang="vi-VN" sz="2000" dirty="0">
                <a:solidFill>
                  <a:schemeClr val="tx1"/>
                </a:solidFill>
              </a:rPr>
              <a:t>?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45711431-E357-4B10-8B59-710679038672}"/>
              </a:ext>
            </a:extLst>
          </p:cNvPr>
          <p:cNvSpPr/>
          <p:nvPr/>
        </p:nvSpPr>
        <p:spPr>
          <a:xfrm>
            <a:off x="1346802" y="1545566"/>
            <a:ext cx="2242756" cy="433350"/>
          </a:xfrm>
          <a:prstGeom prst="wedgeRoundRectCallout">
            <a:avLst>
              <a:gd name="adj1" fmla="val 41531"/>
              <a:gd name="adj2" fmla="val 80963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 err="1">
                <a:solidFill>
                  <a:schemeClr val="tx1"/>
                </a:solidFill>
              </a:rPr>
              <a:t>I’m</a:t>
            </a:r>
            <a:r>
              <a:rPr lang="vi-VN" sz="2000" dirty="0">
                <a:solidFill>
                  <a:schemeClr val="tx1"/>
                </a:solidFill>
              </a:rPr>
              <a:t> in ________.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B086197E-02FA-46E8-A481-C828794CD9A1}"/>
              </a:ext>
            </a:extLst>
          </p:cNvPr>
          <p:cNvSpPr/>
          <p:nvPr/>
        </p:nvSpPr>
        <p:spPr>
          <a:xfrm>
            <a:off x="4191723" y="3550575"/>
            <a:ext cx="1872866" cy="688549"/>
          </a:xfrm>
          <a:prstGeom prst="wedgeRoundRectCallout">
            <a:avLst>
              <a:gd name="adj1" fmla="val -42268"/>
              <a:gd name="adj2" fmla="val -68500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 err="1">
                <a:solidFill>
                  <a:schemeClr val="tx1"/>
                </a:solidFill>
              </a:rPr>
              <a:t>My</a:t>
            </a:r>
            <a:r>
              <a:rPr lang="vi-VN" sz="2000" dirty="0">
                <a:solidFill>
                  <a:schemeClr val="tx1"/>
                </a:solidFill>
              </a:rPr>
              <a:t> </a:t>
            </a:r>
            <a:r>
              <a:rPr lang="vi-VN" sz="2000" dirty="0" err="1">
                <a:solidFill>
                  <a:schemeClr val="tx1"/>
                </a:solidFill>
              </a:rPr>
              <a:t>birthday</a:t>
            </a:r>
            <a:r>
              <a:rPr lang="vi-VN" sz="2000" dirty="0">
                <a:solidFill>
                  <a:schemeClr val="tx1"/>
                </a:solidFill>
              </a:rPr>
              <a:t> </a:t>
            </a:r>
            <a:r>
              <a:rPr lang="vi-VN" sz="2000" dirty="0" err="1">
                <a:solidFill>
                  <a:schemeClr val="tx1"/>
                </a:solidFill>
              </a:rPr>
              <a:t>is</a:t>
            </a:r>
            <a:r>
              <a:rPr lang="vi-VN" sz="2000" dirty="0">
                <a:solidFill>
                  <a:schemeClr val="tx1"/>
                </a:solidFill>
              </a:rPr>
              <a:t> in ______.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3FBA1FA2-A8DE-4048-8EFC-B566F6D14733}"/>
              </a:ext>
            </a:extLst>
          </p:cNvPr>
          <p:cNvSpPr/>
          <p:nvPr/>
        </p:nvSpPr>
        <p:spPr>
          <a:xfrm>
            <a:off x="1798842" y="3504812"/>
            <a:ext cx="2241919" cy="433350"/>
          </a:xfrm>
          <a:prstGeom prst="wedgeRoundRectCallout">
            <a:avLst>
              <a:gd name="adj1" fmla="val 37190"/>
              <a:gd name="adj2" fmla="val -93118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tx1"/>
                </a:solidFill>
              </a:rPr>
              <a:t>I </a:t>
            </a:r>
            <a:r>
              <a:rPr lang="vi-VN" sz="2000" dirty="0" err="1">
                <a:solidFill>
                  <a:schemeClr val="tx1"/>
                </a:solidFill>
              </a:rPr>
              <a:t>live</a:t>
            </a:r>
            <a:r>
              <a:rPr lang="vi-VN" sz="2000" dirty="0">
                <a:solidFill>
                  <a:schemeClr val="tx1"/>
                </a:solidFill>
              </a:rPr>
              <a:t> in the ____.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7" name="0968142780">
            <a:extLst>
              <a:ext uri="{FF2B5EF4-FFF2-40B4-BE49-F238E27FC236}">
                <a16:creationId xmlns:a16="http://schemas.microsoft.com/office/drawing/2014/main" id="{711E38A1-041F-4F39-88EB-E79027EC9B6B}"/>
              </a:ext>
            </a:extLst>
          </p:cNvPr>
          <p:cNvSpPr/>
          <p:nvPr/>
        </p:nvSpPr>
        <p:spPr>
          <a:xfrm rot="12731077">
            <a:off x="4746136" y="2778916"/>
            <a:ext cx="511179" cy="491849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8" name="Bùi Liễu">
            <a:extLst>
              <a:ext uri="{FF2B5EF4-FFF2-40B4-BE49-F238E27FC236}">
                <a16:creationId xmlns:a16="http://schemas.microsoft.com/office/drawing/2014/main" id="{2E0C0D3C-B10E-4062-8942-57CAC52EEC48}"/>
              </a:ext>
            </a:extLst>
          </p:cNvPr>
          <p:cNvSpPr txBox="1"/>
          <p:nvPr/>
        </p:nvSpPr>
        <p:spPr>
          <a:xfrm>
            <a:off x="3539429" y="949096"/>
            <a:ext cx="11149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Phong</a:t>
            </a:r>
            <a:endParaRPr lang="en-US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Bùi Liễu">
            <a:extLst>
              <a:ext uri="{FF2B5EF4-FFF2-40B4-BE49-F238E27FC236}">
                <a16:creationId xmlns:a16="http://schemas.microsoft.com/office/drawing/2014/main" id="{0EF41675-8E72-45F6-8C39-3958FAD88C38}"/>
              </a:ext>
            </a:extLst>
          </p:cNvPr>
          <p:cNvSpPr txBox="1"/>
          <p:nvPr/>
        </p:nvSpPr>
        <p:spPr>
          <a:xfrm>
            <a:off x="2122647" y="1562186"/>
            <a:ext cx="14897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Class</a:t>
            </a:r>
            <a:r>
              <a:rPr lang="vi-VN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5D</a:t>
            </a:r>
            <a:endParaRPr lang="en-US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Bùi Liễu">
            <a:extLst>
              <a:ext uri="{FF2B5EF4-FFF2-40B4-BE49-F238E27FC236}">
                <a16:creationId xmlns:a16="http://schemas.microsoft.com/office/drawing/2014/main" id="{17D8DE91-C8B4-41B4-A159-B4517C0DA61B}"/>
              </a:ext>
            </a:extLst>
          </p:cNvPr>
          <p:cNvSpPr txBox="1"/>
          <p:nvPr/>
        </p:nvSpPr>
        <p:spPr>
          <a:xfrm>
            <a:off x="3250951" y="3470926"/>
            <a:ext cx="8147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city</a:t>
            </a:r>
            <a:endParaRPr lang="en-US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Bùi Liễu">
            <a:extLst>
              <a:ext uri="{FF2B5EF4-FFF2-40B4-BE49-F238E27FC236}">
                <a16:creationId xmlns:a16="http://schemas.microsoft.com/office/drawing/2014/main" id="{C165A272-A434-4613-B78C-7ECFB33EB86C}"/>
              </a:ext>
            </a:extLst>
          </p:cNvPr>
          <p:cNvSpPr txBox="1"/>
          <p:nvPr/>
        </p:nvSpPr>
        <p:spPr>
          <a:xfrm>
            <a:off x="4787260" y="3840352"/>
            <a:ext cx="12274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March</a:t>
            </a:r>
            <a:endParaRPr lang="en-US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794797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/>
      <p:bldP spid="19" grpId="0"/>
      <p:bldP spid="20" grpId="0"/>
      <p:bldP spid="2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Bùi Liễu Powerpoint">
            <a:extLst>
              <a:ext uri="{FF2B5EF4-FFF2-40B4-BE49-F238E27FC236}">
                <a16:creationId xmlns:a16="http://schemas.microsoft.com/office/drawing/2014/main" id="{D1544640-1F53-474E-8C05-56D0B3B0976B}"/>
              </a:ext>
            </a:extLst>
          </p:cNvPr>
          <p:cNvGrpSpPr/>
          <p:nvPr/>
        </p:nvGrpSpPr>
        <p:grpSpPr>
          <a:xfrm>
            <a:off x="228600" y="1516148"/>
            <a:ext cx="8686800" cy="3301017"/>
            <a:chOff x="228600" y="1632933"/>
            <a:chExt cx="8686800" cy="3301017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26B3ECCB-0095-4C18-8E21-E4DDF91CBF58}"/>
                </a:ext>
              </a:extLst>
            </p:cNvPr>
            <p:cNvGrpSpPr/>
            <p:nvPr/>
          </p:nvGrpSpPr>
          <p:grpSpPr>
            <a:xfrm>
              <a:off x="228600" y="1632933"/>
              <a:ext cx="8686800" cy="3301017"/>
              <a:chOff x="228600" y="1531999"/>
              <a:chExt cx="8686800" cy="3301017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CC91591E-2061-4899-9378-2925CD272600}"/>
                  </a:ext>
                </a:extLst>
              </p:cNvPr>
              <p:cNvGrpSpPr/>
              <p:nvPr/>
            </p:nvGrpSpPr>
            <p:grpSpPr>
              <a:xfrm>
                <a:off x="228600" y="1531999"/>
                <a:ext cx="8686800" cy="3301017"/>
                <a:chOff x="228600" y="1531999"/>
                <a:chExt cx="8686800" cy="3301017"/>
              </a:xfrm>
            </p:grpSpPr>
            <p:pic>
              <p:nvPicPr>
                <p:cNvPr id="8" name="Bùi Liễu Powerpoint">
                  <a:extLst>
                    <a:ext uri="{FF2B5EF4-FFF2-40B4-BE49-F238E27FC236}">
                      <a16:creationId xmlns:a16="http://schemas.microsoft.com/office/drawing/2014/main" id="{4896E1C4-D604-4A7A-B3A9-4786B565BCE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513" t="3048" r="1513"/>
                <a:stretch/>
              </p:blipFill>
              <p:spPr>
                <a:xfrm>
                  <a:off x="228600" y="1632616"/>
                  <a:ext cx="8686800" cy="3200400"/>
                </a:xfrm>
                <a:prstGeom prst="roundRect">
                  <a:avLst/>
                </a:prstGeom>
              </p:spPr>
            </p:pic>
            <p:sp>
              <p:nvSpPr>
                <p:cNvPr id="5" name="Bùi Liễu Powerpoint">
                  <a:extLst>
                    <a:ext uri="{FF2B5EF4-FFF2-40B4-BE49-F238E27FC236}">
                      <a16:creationId xmlns:a16="http://schemas.microsoft.com/office/drawing/2014/main" id="{07B10B39-CF3A-4D1D-B833-F685AE8CDAB2}"/>
                    </a:ext>
                  </a:extLst>
                </p:cNvPr>
                <p:cNvSpPr/>
                <p:nvPr/>
              </p:nvSpPr>
              <p:spPr>
                <a:xfrm>
                  <a:off x="4654419" y="1531999"/>
                  <a:ext cx="755781" cy="29134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2" name="Bùi Liễu Powerpoint">
                <a:extLst>
                  <a:ext uri="{FF2B5EF4-FFF2-40B4-BE49-F238E27FC236}">
                    <a16:creationId xmlns:a16="http://schemas.microsoft.com/office/drawing/2014/main" id="{A36A5B4E-F5B6-4504-BB13-2E54003ACBE3}"/>
                  </a:ext>
                </a:extLst>
              </p:cNvPr>
              <p:cNvSpPr/>
              <p:nvPr/>
            </p:nvSpPr>
            <p:spPr>
              <a:xfrm flipH="1">
                <a:off x="1752599" y="3449641"/>
                <a:ext cx="1752595" cy="480664"/>
              </a:xfrm>
              <a:prstGeom prst="snip1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4" name="Bùi Liễu Powerpoint">
              <a:extLst>
                <a:ext uri="{FF2B5EF4-FFF2-40B4-BE49-F238E27FC236}">
                  <a16:creationId xmlns:a16="http://schemas.microsoft.com/office/drawing/2014/main" id="{0A4C4046-6462-49D6-83EA-727571154EAD}"/>
                </a:ext>
              </a:extLst>
            </p:cNvPr>
            <p:cNvSpPr/>
            <p:nvPr/>
          </p:nvSpPr>
          <p:spPr>
            <a:xfrm flipH="1">
              <a:off x="2550203" y="3102990"/>
              <a:ext cx="870584" cy="480664"/>
            </a:xfrm>
            <a:prstGeom prst="snip1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Bùi Liễu Powerpoint"/>
          <p:cNvSpPr/>
          <p:nvPr/>
        </p:nvSpPr>
        <p:spPr>
          <a:xfrm>
            <a:off x="5568391" y="3905027"/>
            <a:ext cx="1346759" cy="472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 sz="2100" b="1">
              <a:solidFill>
                <a:srgbClr val="002060"/>
              </a:solidFill>
            </a:endParaRPr>
          </a:p>
        </p:txBody>
      </p:sp>
      <p:sp>
        <p:nvSpPr>
          <p:cNvPr id="3" name="Bùi Liễu Powerpoint"/>
          <p:cNvSpPr txBox="1">
            <a:spLocks/>
          </p:cNvSpPr>
          <p:nvPr/>
        </p:nvSpPr>
        <p:spPr>
          <a:xfrm>
            <a:off x="1066800" y="280704"/>
            <a:ext cx="2590800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3. Let’s talk.</a:t>
            </a:r>
          </a:p>
        </p:txBody>
      </p:sp>
      <p:sp>
        <p:nvSpPr>
          <p:cNvPr id="4" name="Bùi Liễu Powerpoint">
            <a:extLst>
              <a:ext uri="{FF2B5EF4-FFF2-40B4-BE49-F238E27FC236}">
                <a16:creationId xmlns:a16="http://schemas.microsoft.com/office/drawing/2014/main" id="{93134B80-F593-4AD3-BC3D-F37E38D8652D}"/>
              </a:ext>
            </a:extLst>
          </p:cNvPr>
          <p:cNvSpPr/>
          <p:nvPr/>
        </p:nvSpPr>
        <p:spPr>
          <a:xfrm>
            <a:off x="4703865" y="895350"/>
            <a:ext cx="2242757" cy="433350"/>
          </a:xfrm>
          <a:prstGeom prst="wedgeRoundRectCallout">
            <a:avLst>
              <a:gd name="adj1" fmla="val -3020"/>
              <a:gd name="adj2" fmla="val 72391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 err="1">
                <a:solidFill>
                  <a:schemeClr val="tx1"/>
                </a:solidFill>
              </a:rPr>
              <a:t>My</a:t>
            </a:r>
            <a:r>
              <a:rPr lang="vi-VN" sz="2000" dirty="0">
                <a:solidFill>
                  <a:schemeClr val="tx1"/>
                </a:solidFill>
              </a:rPr>
              <a:t> </a:t>
            </a:r>
            <a:r>
              <a:rPr lang="vi-VN" sz="2000" dirty="0" err="1">
                <a:solidFill>
                  <a:schemeClr val="tx1"/>
                </a:solidFill>
              </a:rPr>
              <a:t>name’s</a:t>
            </a:r>
            <a:r>
              <a:rPr lang="vi-VN" sz="2000" dirty="0">
                <a:solidFill>
                  <a:schemeClr val="tx1"/>
                </a:solidFill>
              </a:rPr>
              <a:t> ____.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3" name="Bùi Liễu Powerpoint">
            <a:extLst>
              <a:ext uri="{FF2B5EF4-FFF2-40B4-BE49-F238E27FC236}">
                <a16:creationId xmlns:a16="http://schemas.microsoft.com/office/drawing/2014/main" id="{22BE3BF4-E0A6-4B04-84FD-798C38B4B75A}"/>
              </a:ext>
            </a:extLst>
          </p:cNvPr>
          <p:cNvSpPr/>
          <p:nvPr/>
        </p:nvSpPr>
        <p:spPr>
          <a:xfrm>
            <a:off x="321999" y="1250044"/>
            <a:ext cx="3877344" cy="433350"/>
          </a:xfrm>
          <a:prstGeom prst="wedgeRoundRectCallout">
            <a:avLst>
              <a:gd name="adj1" fmla="val 34807"/>
              <a:gd name="adj2" fmla="val 89975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tx1"/>
                </a:solidFill>
              </a:rPr>
              <a:t>Can </a:t>
            </a:r>
            <a:r>
              <a:rPr lang="vi-VN" sz="2000" dirty="0" err="1">
                <a:solidFill>
                  <a:schemeClr val="tx1"/>
                </a:solidFill>
              </a:rPr>
              <a:t>you</a:t>
            </a:r>
            <a:r>
              <a:rPr lang="vi-VN" sz="2000" dirty="0">
                <a:solidFill>
                  <a:schemeClr val="tx1"/>
                </a:solidFill>
              </a:rPr>
              <a:t> </a:t>
            </a:r>
            <a:r>
              <a:rPr lang="vi-VN" sz="2000" dirty="0" err="1">
                <a:solidFill>
                  <a:schemeClr val="tx1"/>
                </a:solidFill>
              </a:rPr>
              <a:t>tell</a:t>
            </a:r>
            <a:r>
              <a:rPr lang="vi-VN" sz="2000" dirty="0">
                <a:solidFill>
                  <a:schemeClr val="tx1"/>
                </a:solidFill>
              </a:rPr>
              <a:t> me </a:t>
            </a:r>
            <a:r>
              <a:rPr lang="vi-VN" sz="2000" dirty="0" err="1">
                <a:solidFill>
                  <a:schemeClr val="tx1"/>
                </a:solidFill>
              </a:rPr>
              <a:t>about</a:t>
            </a:r>
            <a:r>
              <a:rPr lang="vi-VN" sz="2000" dirty="0">
                <a:solidFill>
                  <a:schemeClr val="tx1"/>
                </a:solidFill>
              </a:rPr>
              <a:t> </a:t>
            </a:r>
            <a:r>
              <a:rPr lang="vi-VN" sz="2000" dirty="0" err="1">
                <a:solidFill>
                  <a:schemeClr val="tx1"/>
                </a:solidFill>
              </a:rPr>
              <a:t>yourself</a:t>
            </a:r>
            <a:r>
              <a:rPr lang="vi-VN" sz="2000" dirty="0">
                <a:solidFill>
                  <a:schemeClr val="tx1"/>
                </a:solidFill>
              </a:rPr>
              <a:t>?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4" name="Bùi Liễu 0968142780">
            <a:extLst>
              <a:ext uri="{FF2B5EF4-FFF2-40B4-BE49-F238E27FC236}">
                <a16:creationId xmlns:a16="http://schemas.microsoft.com/office/drawing/2014/main" id="{45711431-E357-4B10-8B59-710679038672}"/>
              </a:ext>
            </a:extLst>
          </p:cNvPr>
          <p:cNvSpPr/>
          <p:nvPr/>
        </p:nvSpPr>
        <p:spPr>
          <a:xfrm>
            <a:off x="5881398" y="1407387"/>
            <a:ext cx="2242756" cy="433350"/>
          </a:xfrm>
          <a:prstGeom prst="wedgeRoundRectCallout">
            <a:avLst>
              <a:gd name="adj1" fmla="val 41531"/>
              <a:gd name="adj2" fmla="val 80963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 err="1">
                <a:solidFill>
                  <a:schemeClr val="tx1"/>
                </a:solidFill>
              </a:rPr>
              <a:t>I’m</a:t>
            </a:r>
            <a:r>
              <a:rPr lang="vi-VN" sz="2000" dirty="0">
                <a:solidFill>
                  <a:schemeClr val="tx1"/>
                </a:solidFill>
              </a:rPr>
              <a:t> in ________.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5" name="Bùi Liễu 0968142780">
            <a:extLst>
              <a:ext uri="{FF2B5EF4-FFF2-40B4-BE49-F238E27FC236}">
                <a16:creationId xmlns:a16="http://schemas.microsoft.com/office/drawing/2014/main" id="{B086197E-02FA-46E8-A481-C828794CD9A1}"/>
              </a:ext>
            </a:extLst>
          </p:cNvPr>
          <p:cNvSpPr/>
          <p:nvPr/>
        </p:nvSpPr>
        <p:spPr>
          <a:xfrm>
            <a:off x="6364101" y="3982644"/>
            <a:ext cx="1902198" cy="688549"/>
          </a:xfrm>
          <a:prstGeom prst="wedgeRoundRectCallout">
            <a:avLst>
              <a:gd name="adj1" fmla="val 35474"/>
              <a:gd name="adj2" fmla="val -74034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 err="1">
                <a:solidFill>
                  <a:schemeClr val="tx1"/>
                </a:solidFill>
              </a:rPr>
              <a:t>My</a:t>
            </a:r>
            <a:r>
              <a:rPr lang="vi-VN" sz="2000" dirty="0">
                <a:solidFill>
                  <a:schemeClr val="tx1"/>
                </a:solidFill>
              </a:rPr>
              <a:t> </a:t>
            </a:r>
            <a:r>
              <a:rPr lang="vi-VN" sz="2000" dirty="0" err="1">
                <a:solidFill>
                  <a:schemeClr val="tx1"/>
                </a:solidFill>
              </a:rPr>
              <a:t>birthday</a:t>
            </a:r>
            <a:r>
              <a:rPr lang="vi-VN" sz="2000" dirty="0">
                <a:solidFill>
                  <a:schemeClr val="tx1"/>
                </a:solidFill>
              </a:rPr>
              <a:t> </a:t>
            </a:r>
            <a:r>
              <a:rPr lang="vi-VN" sz="2000" dirty="0" err="1">
                <a:solidFill>
                  <a:schemeClr val="tx1"/>
                </a:solidFill>
              </a:rPr>
              <a:t>is</a:t>
            </a:r>
            <a:r>
              <a:rPr lang="vi-VN" sz="2000" dirty="0">
                <a:solidFill>
                  <a:schemeClr val="tx1"/>
                </a:solidFill>
              </a:rPr>
              <a:t> in _________.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6" name="Bùi Liễu 0968142780d 15">
            <a:extLst>
              <a:ext uri="{FF2B5EF4-FFF2-40B4-BE49-F238E27FC236}">
                <a16:creationId xmlns:a16="http://schemas.microsoft.com/office/drawing/2014/main" id="{3FBA1FA2-A8DE-4048-8EFC-B566F6D14733}"/>
              </a:ext>
            </a:extLst>
          </p:cNvPr>
          <p:cNvSpPr/>
          <p:nvPr/>
        </p:nvSpPr>
        <p:spPr>
          <a:xfrm>
            <a:off x="4029441" y="3235543"/>
            <a:ext cx="1999504" cy="860216"/>
          </a:xfrm>
          <a:prstGeom prst="wedgeRoundRectCallout">
            <a:avLst>
              <a:gd name="adj1" fmla="val 35717"/>
              <a:gd name="adj2" fmla="val -70012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000" dirty="0">
                <a:solidFill>
                  <a:schemeClr val="tx1"/>
                </a:solidFill>
              </a:rPr>
              <a:t>I </a:t>
            </a:r>
            <a:r>
              <a:rPr lang="vi-VN" sz="2000" dirty="0" err="1">
                <a:solidFill>
                  <a:schemeClr val="tx1"/>
                </a:solidFill>
              </a:rPr>
              <a:t>live</a:t>
            </a:r>
            <a:r>
              <a:rPr lang="vi-VN" sz="2000" dirty="0">
                <a:solidFill>
                  <a:schemeClr val="tx1"/>
                </a:solidFill>
              </a:rPr>
              <a:t> in the __________.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7" name="Bùi Liễu 0968142780">
            <a:extLst>
              <a:ext uri="{FF2B5EF4-FFF2-40B4-BE49-F238E27FC236}">
                <a16:creationId xmlns:a16="http://schemas.microsoft.com/office/drawing/2014/main" id="{711E38A1-041F-4F39-88EB-E79027EC9B6B}"/>
              </a:ext>
            </a:extLst>
          </p:cNvPr>
          <p:cNvSpPr/>
          <p:nvPr/>
        </p:nvSpPr>
        <p:spPr>
          <a:xfrm rot="8868923" flipH="1">
            <a:off x="5154610" y="2660230"/>
            <a:ext cx="511179" cy="491849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8" name="Bùi Liễu 0968142780">
            <a:extLst>
              <a:ext uri="{FF2B5EF4-FFF2-40B4-BE49-F238E27FC236}">
                <a16:creationId xmlns:a16="http://schemas.microsoft.com/office/drawing/2014/main" id="{2E0C0D3C-B10E-4062-8942-57CAC52EEC48}"/>
              </a:ext>
            </a:extLst>
          </p:cNvPr>
          <p:cNvSpPr txBox="1"/>
          <p:nvPr/>
        </p:nvSpPr>
        <p:spPr>
          <a:xfrm>
            <a:off x="6200210" y="900391"/>
            <a:ext cx="11149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</a:t>
            </a:r>
            <a:endParaRPr lang="en-US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Bùi Liễu 0968142780">
            <a:extLst>
              <a:ext uri="{FF2B5EF4-FFF2-40B4-BE49-F238E27FC236}">
                <a16:creationId xmlns:a16="http://schemas.microsoft.com/office/drawing/2014/main" id="{0EF41675-8E72-45F6-8C39-3958FAD88C38}"/>
              </a:ext>
            </a:extLst>
          </p:cNvPr>
          <p:cNvSpPr txBox="1"/>
          <p:nvPr/>
        </p:nvSpPr>
        <p:spPr>
          <a:xfrm>
            <a:off x="6690216" y="1407387"/>
            <a:ext cx="14897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Class</a:t>
            </a:r>
            <a:r>
              <a:rPr lang="vi-VN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4C</a:t>
            </a:r>
            <a:endParaRPr lang="en-US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Bùi Liễu 0968142780">
            <a:extLst>
              <a:ext uri="{FF2B5EF4-FFF2-40B4-BE49-F238E27FC236}">
                <a16:creationId xmlns:a16="http://schemas.microsoft.com/office/drawing/2014/main" id="{17D8DE91-C8B4-41B4-A159-B4517C0DA61B}"/>
              </a:ext>
            </a:extLst>
          </p:cNvPr>
          <p:cNvSpPr txBox="1"/>
          <p:nvPr/>
        </p:nvSpPr>
        <p:spPr>
          <a:xfrm>
            <a:off x="3959266" y="3604702"/>
            <a:ext cx="16577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countryside</a:t>
            </a:r>
            <a:endParaRPr lang="en-US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Bùi Liễu 0968142780">
            <a:extLst>
              <a:ext uri="{FF2B5EF4-FFF2-40B4-BE49-F238E27FC236}">
                <a16:creationId xmlns:a16="http://schemas.microsoft.com/office/drawing/2014/main" id="{C165A272-A434-4613-B78C-7ECFB33EB86C}"/>
              </a:ext>
            </a:extLst>
          </p:cNvPr>
          <p:cNvSpPr txBox="1"/>
          <p:nvPr/>
        </p:nvSpPr>
        <p:spPr>
          <a:xfrm>
            <a:off x="6723041" y="4289986"/>
            <a:ext cx="17659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September</a:t>
            </a:r>
            <a:endParaRPr lang="en-US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34935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/>
      <p:bldP spid="19" grpId="0"/>
      <p:bldP spid="20" grpId="0"/>
      <p:bldP spid="2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ùi Liễu 0968142780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EFFAFE"/>
              </a:clrFrom>
              <a:clrTo>
                <a:srgbClr val="EFFA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/>
        </p:blipFill>
        <p:spPr>
          <a:xfrm>
            <a:off x="1828800" y="666750"/>
            <a:ext cx="6143625" cy="3276600"/>
          </a:xfrm>
          <a:prstGeom prst="rect">
            <a:avLst/>
          </a:prstGeom>
        </p:spPr>
      </p:pic>
      <p:sp>
        <p:nvSpPr>
          <p:cNvPr id="3" name="Bùi Liễu 0968142780">
            <a:extLst>
              <a:ext uri="{FF2B5EF4-FFF2-40B4-BE49-F238E27FC236}">
                <a16:creationId xmlns:a16="http://schemas.microsoft.com/office/drawing/2014/main" id="{EB01FEA5-E320-48D2-9FC0-B18DB097EE6F}"/>
              </a:ext>
            </a:extLst>
          </p:cNvPr>
          <p:cNvSpPr txBox="1"/>
          <p:nvPr/>
        </p:nvSpPr>
        <p:spPr>
          <a:xfrm>
            <a:off x="3124200" y="2190750"/>
            <a:ext cx="4495800" cy="154657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Fun corner </a:t>
            </a:r>
          </a:p>
          <a:p>
            <a:r>
              <a:rPr lang="en-US" sz="4800" b="1" dirty="0">
                <a:solidFill>
                  <a:srgbClr val="0070C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&amp; wrap-up</a:t>
            </a:r>
          </a:p>
        </p:txBody>
      </p:sp>
    </p:spTree>
    <p:extLst>
      <p:ext uri="{BB962C8B-B14F-4D97-AF65-F5344CB8AC3E}">
        <p14:creationId xmlns:p14="http://schemas.microsoft.com/office/powerpoint/2010/main" val="2108560484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ùi Liễu Powerpoint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1F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Barmeno-ExtraBold" panose="02020500000000000000" pitchFamily="18" charset="0"/>
              <a:ea typeface="Barmeno-ExtraBold" panose="02020500000000000000" pitchFamily="18" charset="0"/>
              <a:cs typeface="Barmeno-ExtraBold" panose="02020500000000000000" pitchFamily="18" charset="0"/>
            </a:endParaRPr>
          </a:p>
        </p:txBody>
      </p:sp>
      <p:sp>
        <p:nvSpPr>
          <p:cNvPr id="4" name="Bùi Liễu Powerpoint"/>
          <p:cNvSpPr txBox="1"/>
          <p:nvPr/>
        </p:nvSpPr>
        <p:spPr>
          <a:xfrm>
            <a:off x="1219200" y="986879"/>
            <a:ext cx="3886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70C0"/>
                </a:solidFill>
                <a:latin typeface="Barmeno-ExtraBold" panose="02020500000000000000" pitchFamily="18" charset="0"/>
                <a:ea typeface="Barmeno-ExtraBold" panose="02020500000000000000" pitchFamily="18" charset="0"/>
                <a:cs typeface="Barmeno-ExtraBold" panose="02020500000000000000" pitchFamily="18" charset="0"/>
              </a:rPr>
              <a:t>DORAEMON</a:t>
            </a:r>
          </a:p>
        </p:txBody>
      </p:sp>
      <p:pic>
        <p:nvPicPr>
          <p:cNvPr id="8" name="Bùi Liễu Powerpoint">
            <a:hlinkClick r:id="" action="ppaction://noaction"/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8985">
                        <a14:foregroundMark x1="31472" y1="4000" x2="40102" y2="16000"/>
                        <a14:foregroundMark x1="55838" y1="6400" x2="24873" y2="18400"/>
                        <a14:foregroundMark x1="28934" y1="12800" x2="60406" y2="11600"/>
                        <a14:foregroundMark x1="28934" y1="9200" x2="51269" y2="5600"/>
                        <a14:foregroundMark x1="30457" y1="7600" x2="60406" y2="4400"/>
                        <a14:foregroundMark x1="57360" y1="4000" x2="57868" y2="36000"/>
                        <a14:foregroundMark x1="67513" y1="18000" x2="42640" y2="42400"/>
                        <a14:foregroundMark x1="27919" y1="23600" x2="62437" y2="33200"/>
                        <a14:foregroundMark x1="63959" y1="20400" x2="23858" y2="39600"/>
                        <a14:foregroundMark x1="28426" y1="20400" x2="26904" y2="42400"/>
                        <a14:foregroundMark x1="48223" y1="18000" x2="32995" y2="47600"/>
                        <a14:foregroundMark x1="36041" y1="20800" x2="29949" y2="46800"/>
                        <a14:foregroundMark x1="15736" y1="19200" x2="16751" y2="48800"/>
                        <a14:foregroundMark x1="18782" y1="20400" x2="18274" y2="64000"/>
                        <a14:foregroundMark x1="20812" y1="27200" x2="26396" y2="64400"/>
                        <a14:foregroundMark x1="47716" y1="10800" x2="28934" y2="66000"/>
                        <a14:foregroundMark x1="58883" y1="13200" x2="54822" y2="56800"/>
                        <a14:foregroundMark x1="67513" y1="17200" x2="61421" y2="54000"/>
                        <a14:foregroundMark x1="82234" y1="22000" x2="30457" y2="50000"/>
                        <a14:foregroundMark x1="62944" y1="13200" x2="83756" y2="22000"/>
                        <a14:foregroundMark x1="80711" y1="22000" x2="70558" y2="41600"/>
                        <a14:foregroundMark x1="65482" y1="15600" x2="44670" y2="42400"/>
                        <a14:foregroundMark x1="80203" y1="32000" x2="60914" y2="60400"/>
                        <a14:foregroundMark x1="72589" y1="51200" x2="49746" y2="72000"/>
                        <a14:foregroundMark x1="33503" y1="52400" x2="54315" y2="80800"/>
                        <a14:foregroundMark x1="46193" y1="55600" x2="49746" y2="82400"/>
                        <a14:foregroundMark x1="41624" y1="50400" x2="47716" y2="80800"/>
                        <a14:foregroundMark x1="41117" y1="67200" x2="45178" y2="89600"/>
                        <a14:foregroundMark x1="54315" y1="65200" x2="54315" y2="90000"/>
                        <a14:foregroundMark x1="61421" y1="68000" x2="61421" y2="91200"/>
                        <a14:foregroundMark x1="67005" y1="64000" x2="65990" y2="87600"/>
                        <a14:foregroundMark x1="69543" y1="66000" x2="65482" y2="90000"/>
                        <a14:foregroundMark x1="54315" y1="94000" x2="63959" y2="92800"/>
                        <a14:foregroundMark x1="49746" y1="96400" x2="73604" y2="90000"/>
                        <a14:foregroundMark x1="60914" y1="96400" x2="67513" y2="95200"/>
                        <a14:foregroundMark x1="91878" y1="43600" x2="69543" y2="78000"/>
                        <a14:foregroundMark x1="85279" y1="47600" x2="75127" y2="73200"/>
                        <a14:foregroundMark x1="83249" y1="47600" x2="74112" y2="63200"/>
                        <a14:foregroundMark x1="91878" y1="50400" x2="77157" y2="64400"/>
                        <a14:foregroundMark x1="85787" y1="60800" x2="95431" y2="52400"/>
                        <a14:foregroundMark x1="65990" y1="57600" x2="80203" y2="50400"/>
                        <a14:foregroundMark x1="77665" y1="18400" x2="83756" y2="20800"/>
                        <a14:foregroundMark x1="82234" y1="30800" x2="83249" y2="21200"/>
                        <a14:foregroundMark x1="83249" y1="90800" x2="81726" y2="80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72000" y="1371600"/>
            <a:ext cx="2000250" cy="2538389"/>
          </a:xfrm>
          <a:prstGeom prst="rect">
            <a:avLst/>
          </a:prstGeom>
        </p:spPr>
      </p:pic>
      <p:pic>
        <p:nvPicPr>
          <p:cNvPr id="9" name="Bùi Liễu Powerpoin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43000" y="28575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0499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317" numSld="11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-7404" y="0"/>
            <a:ext cx="9144000" cy="5143500"/>
          </a:xfrm>
          <a:prstGeom prst="rect">
            <a:avLst/>
          </a:prstGeom>
          <a:solidFill>
            <a:srgbClr val="E1F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0"/>
          </a:p>
        </p:txBody>
      </p:sp>
      <p:sp>
        <p:nvSpPr>
          <p:cNvPr id="4" name="Rounded Rectangle 3"/>
          <p:cNvSpPr/>
          <p:nvPr/>
        </p:nvSpPr>
        <p:spPr>
          <a:xfrm>
            <a:off x="1676834" y="2328796"/>
            <a:ext cx="2648384" cy="62865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Rounded Rectangle 4"/>
          <p:cNvSpPr/>
          <p:nvPr/>
        </p:nvSpPr>
        <p:spPr>
          <a:xfrm>
            <a:off x="4686300" y="3392417"/>
            <a:ext cx="2587337" cy="62865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Rounded Rectangle 5"/>
          <p:cNvSpPr/>
          <p:nvPr/>
        </p:nvSpPr>
        <p:spPr>
          <a:xfrm>
            <a:off x="1676833" y="3392417"/>
            <a:ext cx="2648384" cy="62865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Rounded Rectangle 6"/>
          <p:cNvSpPr/>
          <p:nvPr/>
        </p:nvSpPr>
        <p:spPr>
          <a:xfrm>
            <a:off x="4686300" y="2333915"/>
            <a:ext cx="2587337" cy="62865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TextBox 7"/>
          <p:cNvSpPr txBox="1"/>
          <p:nvPr/>
        </p:nvSpPr>
        <p:spPr>
          <a:xfrm>
            <a:off x="1676833" y="2350032"/>
            <a:ext cx="26483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omic Sans MS" panose="030F0702030302020204" pitchFamily="66" charset="0"/>
                <a:cs typeface="Times New Roman" pitchFamily="18" charset="0"/>
              </a:rPr>
              <a:t>A. </a:t>
            </a:r>
            <a:r>
              <a:rPr lang="en-US" sz="2800" dirty="0">
                <a:latin typeface="Comic Sans MS" panose="030F0702030302020204" pitchFamily="66" charset="0"/>
                <a:cs typeface="Times New Roman" pitchFamily="18" charset="0"/>
              </a:rPr>
              <a:t>city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686300" y="2375120"/>
            <a:ext cx="24508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omic Sans MS" panose="030F0702030302020204" pitchFamily="66" charset="0"/>
                <a:cs typeface="Times New Roman" pitchFamily="18" charset="0"/>
              </a:rPr>
              <a:t>B. </a:t>
            </a:r>
            <a:r>
              <a:rPr lang="en-US" altLang="zh-CN" sz="2800" dirty="0">
                <a:latin typeface="Comic Sans MS" panose="030F0702030302020204" pitchFamily="66" charset="0"/>
                <a:cs typeface="Times New Roman" pitchFamily="18" charset="0"/>
              </a:rPr>
              <a:t>Class 5B</a:t>
            </a:r>
            <a:endParaRPr lang="en-US" sz="2800" dirty="0">
              <a:latin typeface="Comic Sans MS" panose="030F0702030302020204" pitchFamily="66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18165" y="3445132"/>
            <a:ext cx="2490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omic Sans MS" panose="030F0702030302020204" pitchFamily="66" charset="0"/>
                <a:cs typeface="Times New Roman" pitchFamily="18" charset="0"/>
              </a:rPr>
              <a:t>D. </a:t>
            </a:r>
            <a:r>
              <a:rPr lang="en-US" sz="2800" dirty="0">
                <a:latin typeface="Comic Sans MS" panose="030F0702030302020204" pitchFamily="66" charset="0"/>
                <a:cs typeface="Times New Roman" pitchFamily="18" charset="0"/>
              </a:rPr>
              <a:t>Class 5A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603693" y="3445132"/>
            <a:ext cx="27291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omic Sans MS" panose="030F0702030302020204" pitchFamily="66" charset="0"/>
                <a:cs typeface="Times New Roman" pitchFamily="18" charset="0"/>
              </a:rPr>
              <a:t>C.</a:t>
            </a:r>
            <a:r>
              <a:rPr lang="vi-VN" sz="2800" b="1" dirty="0">
                <a:latin typeface="Comic Sans MS" panose="030F0702030302020204" pitchFamily="66" charset="0"/>
                <a:cs typeface="Times New Roman" pitchFamily="18" charset="0"/>
              </a:rPr>
              <a:t> </a:t>
            </a:r>
            <a:r>
              <a:rPr lang="en-US" sz="2800" dirty="0">
                <a:latin typeface="Comic Sans MS" panose="030F0702030302020204" pitchFamily="66" charset="0"/>
                <a:cs typeface="Times New Roman" pitchFamily="18" charset="0"/>
              </a:rPr>
              <a:t>countryside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39" b="100000" l="6663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18" t="35143" r="5000"/>
          <a:stretch/>
        </p:blipFill>
        <p:spPr>
          <a:xfrm>
            <a:off x="6772395" y="2097255"/>
            <a:ext cx="1024801" cy="108548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39" b="100000" l="6663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18" t="35143" r="5000"/>
          <a:stretch/>
        </p:blipFill>
        <p:spPr>
          <a:xfrm>
            <a:off x="6822089" y="3257550"/>
            <a:ext cx="1024801" cy="108548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39" b="100000" l="6663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18" t="35143" r="5000"/>
          <a:stretch/>
        </p:blipFill>
        <p:spPr>
          <a:xfrm>
            <a:off x="3786636" y="3534209"/>
            <a:ext cx="1024801" cy="1085488"/>
          </a:xfrm>
          <a:prstGeom prst="rect">
            <a:avLst/>
          </a:prstGeom>
        </p:spPr>
      </p:pic>
      <p:pic>
        <p:nvPicPr>
          <p:cNvPr id="15" name="Dor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859" b="100000" l="0" r="96750">
                        <a14:foregroundMark x1="56875" y1="11093" x2="53250" y2="94373"/>
                        <a14:foregroundMark x1="65500" y1="14148" x2="62750" y2="97588"/>
                        <a14:foregroundMark x1="73500" y1="29743" x2="73125" y2="83280"/>
                        <a14:foregroundMark x1="67500" y1="69132" x2="68500" y2="87138"/>
                        <a14:foregroundMark x1="57125" y1="59646" x2="58375" y2="76367"/>
                        <a14:foregroundMark x1="45125" y1="20900" x2="48875" y2="94051"/>
                        <a14:foregroundMark x1="38000" y1="23955" x2="39125" y2="56913"/>
                        <a14:foregroundMark x1="33125" y1="60450" x2="38375" y2="694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500" t="6270" r="10908"/>
          <a:stretch/>
        </p:blipFill>
        <p:spPr>
          <a:xfrm flipH="1">
            <a:off x="802864" y="2153331"/>
            <a:ext cx="856384" cy="1030006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3429000" y="514350"/>
            <a:ext cx="2356426" cy="154730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39868" y="664766"/>
            <a:ext cx="1934690" cy="1229043"/>
          </a:xfrm>
          <a:prstGeom prst="roundRect">
            <a:avLst>
              <a:gd name="adj" fmla="val 13962"/>
            </a:avLst>
          </a:prstGeom>
        </p:spPr>
      </p:pic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8915" y="4412937"/>
            <a:ext cx="535409" cy="547241"/>
          </a:xfrm>
          <a:prstGeom prst="rect">
            <a:avLst/>
          </a:prstGeom>
        </p:spPr>
      </p:pic>
      <p:pic>
        <p:nvPicPr>
          <p:cNvPr id="23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411804" y="855238"/>
            <a:ext cx="461953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712634" y="304800"/>
            <a:ext cx="121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1/10</a:t>
            </a:r>
          </a:p>
        </p:txBody>
      </p:sp>
    </p:spTree>
    <p:extLst>
      <p:ext uri="{BB962C8B-B14F-4D97-AF65-F5344CB8AC3E}">
        <p14:creationId xmlns:p14="http://schemas.microsoft.com/office/powerpoint/2010/main" val="31880308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085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-7404" y="0"/>
            <a:ext cx="9144000" cy="5143500"/>
          </a:xfrm>
          <a:prstGeom prst="rect">
            <a:avLst/>
          </a:prstGeom>
          <a:solidFill>
            <a:srgbClr val="E1F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0"/>
          </a:p>
        </p:txBody>
      </p:sp>
      <p:sp>
        <p:nvSpPr>
          <p:cNvPr id="4" name="Rounded Rectangle 3"/>
          <p:cNvSpPr/>
          <p:nvPr/>
        </p:nvSpPr>
        <p:spPr>
          <a:xfrm>
            <a:off x="1676833" y="2252596"/>
            <a:ext cx="2666567" cy="62865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Rounded Rectangle 4"/>
          <p:cNvSpPr/>
          <p:nvPr/>
        </p:nvSpPr>
        <p:spPr>
          <a:xfrm>
            <a:off x="4686300" y="3478070"/>
            <a:ext cx="2631116" cy="62865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Rounded Rectangle 5"/>
          <p:cNvSpPr/>
          <p:nvPr/>
        </p:nvSpPr>
        <p:spPr>
          <a:xfrm>
            <a:off x="1771651" y="3478070"/>
            <a:ext cx="2553566" cy="62865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Rounded Rectangle 6"/>
          <p:cNvSpPr/>
          <p:nvPr/>
        </p:nvSpPr>
        <p:spPr>
          <a:xfrm>
            <a:off x="4686300" y="2257715"/>
            <a:ext cx="2587337" cy="62865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TextBox 7"/>
          <p:cNvSpPr txBox="1"/>
          <p:nvPr/>
        </p:nvSpPr>
        <p:spPr>
          <a:xfrm>
            <a:off x="4686105" y="2284291"/>
            <a:ext cx="26483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omic Sans MS" panose="030F0702030302020204" pitchFamily="66" charset="0"/>
                <a:cs typeface="Times New Roman" pitchFamily="18" charset="0"/>
              </a:rPr>
              <a:t>B. </a:t>
            </a:r>
            <a:r>
              <a:rPr lang="en-US" sz="2800" dirty="0">
                <a:latin typeface="Comic Sans MS" panose="030F0702030302020204" pitchFamily="66" charset="0"/>
                <a:cs typeface="Times New Roman" pitchFamily="18" charset="0"/>
              </a:rPr>
              <a:t>Class 5B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760876" y="2285637"/>
            <a:ext cx="26140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omic Sans MS" panose="030F0702030302020204" pitchFamily="66" charset="0"/>
                <a:cs typeface="Times New Roman" pitchFamily="18" charset="0"/>
              </a:rPr>
              <a:t>A. </a:t>
            </a:r>
            <a:r>
              <a:rPr lang="en-US" sz="2800" dirty="0">
                <a:latin typeface="Comic Sans MS" panose="030F0702030302020204" pitchFamily="66" charset="0"/>
                <a:cs typeface="Times New Roman" pitchFamily="18" charset="0"/>
              </a:rPr>
              <a:t>city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683211" y="3522646"/>
            <a:ext cx="27869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omic Sans MS" panose="030F0702030302020204" pitchFamily="66" charset="0"/>
                <a:cs typeface="Times New Roman" pitchFamily="18" charset="0"/>
              </a:rPr>
              <a:t>D. </a:t>
            </a:r>
            <a:r>
              <a:rPr lang="en-US" sz="2800" dirty="0">
                <a:latin typeface="Comic Sans MS" panose="030F0702030302020204" pitchFamily="66" charset="0"/>
                <a:cs typeface="Times New Roman" pitchFamily="18" charset="0"/>
              </a:rPr>
              <a:t>countryside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826584" y="3530581"/>
            <a:ext cx="25483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omic Sans MS" panose="030F0702030302020204" pitchFamily="66" charset="0"/>
                <a:cs typeface="Times New Roman" pitchFamily="18" charset="0"/>
              </a:rPr>
              <a:t>C.</a:t>
            </a:r>
            <a:r>
              <a:rPr lang="vi-VN" sz="2800" b="1" dirty="0">
                <a:latin typeface="Comic Sans MS" panose="030F0702030302020204" pitchFamily="66" charset="0"/>
                <a:cs typeface="Times New Roman" pitchFamily="18" charset="0"/>
              </a:rPr>
              <a:t> </a:t>
            </a:r>
            <a:r>
              <a:rPr lang="en-US" sz="2800" dirty="0">
                <a:latin typeface="Comic Sans MS" panose="030F0702030302020204" pitchFamily="66" charset="0"/>
                <a:cs typeface="Times New Roman" pitchFamily="18" charset="0"/>
              </a:rPr>
              <a:t>Class 5A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39" b="100000" l="6663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18" t="35143" r="5000"/>
          <a:stretch/>
        </p:blipFill>
        <p:spPr>
          <a:xfrm>
            <a:off x="1399384" y="2234816"/>
            <a:ext cx="1024801" cy="108548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39" b="100000" l="6663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18" t="35143" r="5000"/>
          <a:stretch/>
        </p:blipFill>
        <p:spPr>
          <a:xfrm>
            <a:off x="6915960" y="3335752"/>
            <a:ext cx="1024801" cy="108548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39" b="100000" l="6663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18" t="35143" r="5000"/>
          <a:stretch/>
        </p:blipFill>
        <p:spPr>
          <a:xfrm>
            <a:off x="3786636" y="3619862"/>
            <a:ext cx="1024801" cy="1085488"/>
          </a:xfrm>
          <a:prstGeom prst="rect">
            <a:avLst/>
          </a:prstGeom>
        </p:spPr>
      </p:pic>
      <p:pic>
        <p:nvPicPr>
          <p:cNvPr id="15" name="Dor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859" b="100000" l="0" r="96750">
                        <a14:foregroundMark x1="56875" y1="11093" x2="53250" y2="94373"/>
                        <a14:foregroundMark x1="65500" y1="14148" x2="62750" y2="97588"/>
                        <a14:foregroundMark x1="73500" y1="29743" x2="73125" y2="83280"/>
                        <a14:foregroundMark x1="67500" y1="69132" x2="68500" y2="87138"/>
                        <a14:foregroundMark x1="57125" y1="59646" x2="58375" y2="76367"/>
                        <a14:foregroundMark x1="45125" y1="20900" x2="48875" y2="94051"/>
                        <a14:foregroundMark x1="38000" y1="23955" x2="39125" y2="56913"/>
                        <a14:foregroundMark x1="33125" y1="60450" x2="38375" y2="694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500" t="6270" r="10908"/>
          <a:stretch/>
        </p:blipFill>
        <p:spPr>
          <a:xfrm>
            <a:off x="6967149" y="2309916"/>
            <a:ext cx="856384" cy="1030006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3429000" y="488122"/>
            <a:ext cx="2356426" cy="154730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6172CD26-48D5-4E3B-AA75-7BD479D4C30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44104" y="653942"/>
            <a:ext cx="1926217" cy="1203886"/>
          </a:xfrm>
          <a:prstGeom prst="roundRect">
            <a:avLst>
              <a:gd name="adj" fmla="val 12524"/>
            </a:avLst>
          </a:prstGeom>
        </p:spPr>
      </p:pic>
      <p:pic>
        <p:nvPicPr>
          <p:cNvPr id="24" name="Picture 2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33" y="4380607"/>
            <a:ext cx="535409" cy="547241"/>
          </a:xfrm>
          <a:prstGeom prst="rect">
            <a:avLst/>
          </a:prstGeom>
        </p:spPr>
      </p:pic>
      <p:pic>
        <p:nvPicPr>
          <p:cNvPr id="22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163999" y="254577"/>
            <a:ext cx="461953" cy="4572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712634" y="304800"/>
            <a:ext cx="121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2/10</a:t>
            </a:r>
          </a:p>
        </p:txBody>
      </p:sp>
    </p:spTree>
    <p:extLst>
      <p:ext uri="{BB962C8B-B14F-4D97-AF65-F5344CB8AC3E}">
        <p14:creationId xmlns:p14="http://schemas.microsoft.com/office/powerpoint/2010/main" val="12044703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085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0" y="-12484"/>
            <a:ext cx="9144000" cy="5339831"/>
          </a:xfrm>
          <a:prstGeom prst="rect">
            <a:avLst/>
          </a:prstGeom>
          <a:solidFill>
            <a:srgbClr val="E1F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0"/>
          </a:p>
        </p:txBody>
      </p:sp>
      <p:sp>
        <p:nvSpPr>
          <p:cNvPr id="4" name="Rounded Rectangle 3"/>
          <p:cNvSpPr/>
          <p:nvPr/>
        </p:nvSpPr>
        <p:spPr>
          <a:xfrm>
            <a:off x="5114152" y="3283920"/>
            <a:ext cx="2793194" cy="62865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977631" y="1859973"/>
            <a:ext cx="2622533" cy="62865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028087" y="3257550"/>
            <a:ext cx="2607286" cy="62865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5105400" y="1859973"/>
            <a:ext cx="2777884" cy="62865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28087" y="1913720"/>
            <a:ext cx="2405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Comic Sans MS" panose="030F0702030302020204" pitchFamily="66" charset="0"/>
                <a:cs typeface="Times New Roman" pitchFamily="18" charset="0"/>
              </a:rPr>
              <a:t>A. </a:t>
            </a:r>
            <a:r>
              <a:rPr lang="en-US" sz="2800" dirty="0">
                <a:solidFill>
                  <a:prstClr val="black"/>
                </a:solidFill>
                <a:latin typeface="Comic Sans MS" panose="030F0702030302020204" pitchFamily="66" charset="0"/>
                <a:cs typeface="Times New Roman" pitchFamily="18" charset="0"/>
              </a:rPr>
              <a:t>city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114450" y="1902643"/>
            <a:ext cx="23952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Comic Sans MS" panose="030F0702030302020204" pitchFamily="66" charset="0"/>
                <a:cs typeface="Times New Roman" pitchFamily="18" charset="0"/>
              </a:rPr>
              <a:t>B. </a:t>
            </a:r>
            <a:r>
              <a:rPr lang="en-US" sz="2800" dirty="0">
                <a:solidFill>
                  <a:prstClr val="black"/>
                </a:solidFill>
                <a:latin typeface="Comic Sans MS" panose="030F0702030302020204" pitchFamily="66" charset="0"/>
                <a:cs typeface="Times New Roman" pitchFamily="18" charset="0"/>
              </a:rPr>
              <a:t>roar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107040" y="3325552"/>
            <a:ext cx="27421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Comic Sans MS" panose="030F0702030302020204" pitchFamily="66" charset="0"/>
                <a:cs typeface="Times New Roman" pitchFamily="18" charset="0"/>
              </a:rPr>
              <a:t>D. </a:t>
            </a:r>
            <a:r>
              <a:rPr lang="en-US" sz="2800" dirty="0">
                <a:solidFill>
                  <a:prstClr val="black"/>
                </a:solidFill>
                <a:latin typeface="Comic Sans MS" panose="030F0702030302020204" pitchFamily="66" charset="0"/>
                <a:cs typeface="Times New Roman" pitchFamily="18" charset="0"/>
              </a:rPr>
              <a:t>run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022281" y="3325553"/>
            <a:ext cx="28013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Comic Sans MS" panose="030F0702030302020204" pitchFamily="66" charset="0"/>
                <a:cs typeface="Times New Roman" pitchFamily="18" charset="0"/>
              </a:rPr>
              <a:t>C. </a:t>
            </a:r>
            <a:r>
              <a:rPr lang="en-US" sz="2800" dirty="0">
                <a:solidFill>
                  <a:prstClr val="black"/>
                </a:solidFill>
                <a:latin typeface="Comic Sans MS" panose="030F0702030302020204" pitchFamily="66" charset="0"/>
                <a:cs typeface="Times New Roman" pitchFamily="18" charset="0"/>
              </a:rPr>
              <a:t>sing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39" b="100000" l="6663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18" t="35143" r="5000"/>
          <a:stretch/>
        </p:blipFill>
        <p:spPr>
          <a:xfrm>
            <a:off x="7295450" y="1909469"/>
            <a:ext cx="922193" cy="97680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39" b="100000" l="6663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18" t="35143" r="5000"/>
          <a:stretch/>
        </p:blipFill>
        <p:spPr>
          <a:xfrm>
            <a:off x="7422187" y="3331653"/>
            <a:ext cx="922193" cy="97680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39" b="100000" l="6663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18" t="35143" r="5000"/>
          <a:stretch/>
        </p:blipFill>
        <p:spPr>
          <a:xfrm>
            <a:off x="4091367" y="3194221"/>
            <a:ext cx="922193" cy="976803"/>
          </a:xfrm>
          <a:prstGeom prst="rect">
            <a:avLst/>
          </a:prstGeom>
        </p:spPr>
      </p:pic>
      <p:pic>
        <p:nvPicPr>
          <p:cNvPr id="15" name="Dor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352" y="1675155"/>
            <a:ext cx="1003292" cy="1211117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9DCE6CB3-642A-45A6-AAEF-A6577C6EC1A9}"/>
              </a:ext>
            </a:extLst>
          </p:cNvPr>
          <p:cNvSpPr txBox="1"/>
          <p:nvPr/>
        </p:nvSpPr>
        <p:spPr>
          <a:xfrm>
            <a:off x="2565803" y="690680"/>
            <a:ext cx="44150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Choose the odd one out.</a:t>
            </a:r>
          </a:p>
        </p:txBody>
      </p:sp>
      <p:pic>
        <p:nvPicPr>
          <p:cNvPr id="23" name="Picture 2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933" y="4522262"/>
            <a:ext cx="535409" cy="547241"/>
          </a:xfrm>
          <a:prstGeom prst="rect">
            <a:avLst/>
          </a:prstGeom>
        </p:spPr>
      </p:pic>
      <p:pic>
        <p:nvPicPr>
          <p:cNvPr id="22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315727" y="252530"/>
            <a:ext cx="461953" cy="4572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712634" y="304800"/>
            <a:ext cx="121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3/10</a:t>
            </a:r>
          </a:p>
        </p:txBody>
      </p:sp>
    </p:spTree>
    <p:extLst>
      <p:ext uri="{BB962C8B-B14F-4D97-AF65-F5344CB8AC3E}">
        <p14:creationId xmlns:p14="http://schemas.microsoft.com/office/powerpoint/2010/main" val="31934713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085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0" y="-12484"/>
            <a:ext cx="9144000" cy="5339831"/>
          </a:xfrm>
          <a:prstGeom prst="rect">
            <a:avLst/>
          </a:prstGeom>
          <a:solidFill>
            <a:srgbClr val="E1F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0"/>
          </a:p>
        </p:txBody>
      </p:sp>
      <p:sp>
        <p:nvSpPr>
          <p:cNvPr id="4" name="Rounded Rectangle 3"/>
          <p:cNvSpPr/>
          <p:nvPr/>
        </p:nvSpPr>
        <p:spPr>
          <a:xfrm>
            <a:off x="4778726" y="3390808"/>
            <a:ext cx="2793194" cy="62865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642205" y="2411306"/>
            <a:ext cx="2622533" cy="62865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692661" y="3364438"/>
            <a:ext cx="2607286" cy="62865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769974" y="2411306"/>
            <a:ext cx="2777884" cy="62865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92660" y="3429940"/>
            <a:ext cx="26974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Comic Sans MS" panose="030F0702030302020204" pitchFamily="66" charset="0"/>
                <a:cs typeface="Times New Roman" pitchFamily="18" charset="0"/>
              </a:rPr>
              <a:t>C. </a:t>
            </a:r>
            <a:r>
              <a:rPr lang="en-US" sz="2800" dirty="0">
                <a:solidFill>
                  <a:prstClr val="black"/>
                </a:solidFill>
                <a:latin typeface="Comic Sans MS" panose="030F0702030302020204" pitchFamily="66" charset="0"/>
                <a:cs typeface="Times New Roman" pitchFamily="18" charset="0"/>
              </a:rPr>
              <a:t>countryside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69974" y="2505146"/>
            <a:ext cx="30624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Comic Sans MS" panose="030F0702030302020204" pitchFamily="66" charset="0"/>
                <a:cs typeface="Times New Roman" pitchFamily="18" charset="0"/>
              </a:rPr>
              <a:t>B. </a:t>
            </a:r>
            <a:r>
              <a:rPr lang="en-US" sz="2800" dirty="0">
                <a:solidFill>
                  <a:prstClr val="black"/>
                </a:solidFill>
                <a:latin typeface="Comic Sans MS" panose="030F0702030302020204" pitchFamily="66" charset="0"/>
                <a:cs typeface="Times New Roman" pitchFamily="18" charset="0"/>
              </a:rPr>
              <a:t>mountains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778726" y="3483610"/>
            <a:ext cx="27931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Comic Sans MS" panose="030F0702030302020204" pitchFamily="66" charset="0"/>
                <a:cs typeface="Times New Roman" pitchFamily="18" charset="0"/>
              </a:rPr>
              <a:t>D. </a:t>
            </a:r>
            <a:r>
              <a:rPr lang="en-US" sz="2800" dirty="0">
                <a:solidFill>
                  <a:prstClr val="black"/>
                </a:solidFill>
                <a:latin typeface="Comic Sans MS" panose="030F0702030302020204" pitchFamily="66" charset="0"/>
                <a:cs typeface="Times New Roman" pitchFamily="18" charset="0"/>
              </a:rPr>
              <a:t>city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642205" y="2472851"/>
            <a:ext cx="28911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Comic Sans MS" panose="030F0702030302020204" pitchFamily="66" charset="0"/>
                <a:cs typeface="Times New Roman" pitchFamily="18" charset="0"/>
              </a:rPr>
              <a:t>A. </a:t>
            </a:r>
            <a:r>
              <a:rPr lang="en-US" sz="2800">
                <a:solidFill>
                  <a:prstClr val="black"/>
                </a:solidFill>
                <a:latin typeface="Comic Sans MS" panose="030F0702030302020204" pitchFamily="66" charset="0"/>
                <a:cs typeface="Times New Roman" pitchFamily="18" charset="0"/>
              </a:rPr>
              <a:t>town</a:t>
            </a:r>
            <a:endParaRPr lang="en-US" sz="2800" dirty="0">
              <a:solidFill>
                <a:prstClr val="black"/>
              </a:solidFill>
              <a:latin typeface="Comic Sans MS" panose="030F0702030302020204" pitchFamily="66" charset="0"/>
              <a:cs typeface="Times New Roman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39" b="100000" l="6663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18" t="35143" r="5000"/>
          <a:stretch/>
        </p:blipFill>
        <p:spPr>
          <a:xfrm>
            <a:off x="7013483" y="2355391"/>
            <a:ext cx="922193" cy="97680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39" b="100000" l="6663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18" t="35143" r="5000"/>
          <a:stretch/>
        </p:blipFill>
        <p:spPr>
          <a:xfrm>
            <a:off x="7110823" y="3393507"/>
            <a:ext cx="922193" cy="97680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39" b="100000" l="6663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18" t="35143" r="5000"/>
          <a:stretch/>
        </p:blipFill>
        <p:spPr>
          <a:xfrm>
            <a:off x="3705066" y="2356947"/>
            <a:ext cx="922193" cy="976803"/>
          </a:xfrm>
          <a:prstGeom prst="rect">
            <a:avLst/>
          </a:prstGeom>
        </p:spPr>
      </p:pic>
      <p:pic>
        <p:nvPicPr>
          <p:cNvPr id="15" name="Dor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367" y="3139661"/>
            <a:ext cx="1003292" cy="1211117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9DCE6CB3-642A-45A6-AAEF-A6577C6EC1A9}"/>
              </a:ext>
            </a:extLst>
          </p:cNvPr>
          <p:cNvSpPr txBox="1"/>
          <p:nvPr/>
        </p:nvSpPr>
        <p:spPr>
          <a:xfrm>
            <a:off x="1840648" y="188470"/>
            <a:ext cx="63495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A: 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Can you tell me about yourself?</a:t>
            </a:r>
          </a:p>
          <a:p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B: 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I live in the ____.</a:t>
            </a:r>
          </a:p>
        </p:txBody>
      </p:sp>
      <p:pic>
        <p:nvPicPr>
          <p:cNvPr id="23" name="Picture 2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933" y="4522262"/>
            <a:ext cx="535409" cy="547241"/>
          </a:xfrm>
          <a:prstGeom prst="rect">
            <a:avLst/>
          </a:prstGeom>
        </p:spPr>
      </p:pic>
      <p:pic>
        <p:nvPicPr>
          <p:cNvPr id="22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532620" y="314560"/>
            <a:ext cx="461953" cy="4572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344154" y="304800"/>
            <a:ext cx="121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4/10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661B03B-EC2F-6A65-1A24-4FD49CA0C1AA}"/>
              </a:ext>
            </a:extLst>
          </p:cNvPr>
          <p:cNvGrpSpPr/>
          <p:nvPr/>
        </p:nvGrpSpPr>
        <p:grpSpPr>
          <a:xfrm>
            <a:off x="5562600" y="828020"/>
            <a:ext cx="2180621" cy="1412968"/>
            <a:chOff x="3361921" y="167285"/>
            <a:chExt cx="2421662" cy="1587130"/>
          </a:xfrm>
        </p:grpSpPr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0A815F3B-1587-0361-BB09-D9375525A4D4}"/>
                </a:ext>
              </a:extLst>
            </p:cNvPr>
            <p:cNvSpPr/>
            <p:nvPr/>
          </p:nvSpPr>
          <p:spPr>
            <a:xfrm>
              <a:off x="3361921" y="167285"/>
              <a:ext cx="2421662" cy="158713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6B92BFB2-8F40-4F32-8A03-651E02F092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586639" y="313150"/>
              <a:ext cx="2046929" cy="1295400"/>
            </a:xfrm>
            <a:prstGeom prst="roundRect">
              <a:avLst>
                <a:gd name="adj" fmla="val 14100"/>
              </a:avLst>
            </a:prstGeom>
          </p:spPr>
        </p:pic>
      </p:grpSp>
    </p:spTree>
    <p:extLst>
      <p:ext uri="{BB962C8B-B14F-4D97-AF65-F5344CB8AC3E}">
        <p14:creationId xmlns:p14="http://schemas.microsoft.com/office/powerpoint/2010/main" val="40414202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085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0" y="-12484"/>
            <a:ext cx="9144000" cy="5339831"/>
          </a:xfrm>
          <a:prstGeom prst="rect">
            <a:avLst/>
          </a:prstGeom>
          <a:solidFill>
            <a:srgbClr val="E1F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0"/>
          </a:p>
        </p:txBody>
      </p:sp>
      <p:sp>
        <p:nvSpPr>
          <p:cNvPr id="4" name="Rounded Rectangle 3"/>
          <p:cNvSpPr/>
          <p:nvPr/>
        </p:nvSpPr>
        <p:spPr>
          <a:xfrm>
            <a:off x="4778726" y="3649648"/>
            <a:ext cx="2793194" cy="62865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642205" y="2670146"/>
            <a:ext cx="2622533" cy="62865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692661" y="3623278"/>
            <a:ext cx="2607286" cy="62865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769974" y="2670146"/>
            <a:ext cx="2777884" cy="62865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92660" y="3688780"/>
            <a:ext cx="26974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Comic Sans MS" panose="030F0702030302020204" pitchFamily="66" charset="0"/>
                <a:cs typeface="Times New Roman" pitchFamily="18" charset="0"/>
              </a:rPr>
              <a:t>C. </a:t>
            </a:r>
            <a:r>
              <a:rPr lang="en-US" sz="2800" dirty="0">
                <a:solidFill>
                  <a:prstClr val="black"/>
                </a:solidFill>
                <a:latin typeface="Comic Sans MS" panose="030F0702030302020204" pitchFamily="66" charset="0"/>
                <a:cs typeface="Times New Roman" pitchFamily="18" charset="0"/>
              </a:rPr>
              <a:t>Class 5A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69974" y="2763986"/>
            <a:ext cx="30624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Comic Sans MS" panose="030F0702030302020204" pitchFamily="66" charset="0"/>
                <a:cs typeface="Times New Roman" pitchFamily="18" charset="0"/>
              </a:rPr>
              <a:t>B. </a:t>
            </a:r>
            <a:r>
              <a:rPr lang="en-US" sz="2800" dirty="0">
                <a:solidFill>
                  <a:prstClr val="black"/>
                </a:solidFill>
                <a:latin typeface="Comic Sans MS" panose="030F0702030302020204" pitchFamily="66" charset="0"/>
                <a:cs typeface="Times New Roman" pitchFamily="18" charset="0"/>
              </a:rPr>
              <a:t>village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778726" y="3742450"/>
            <a:ext cx="27931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Comic Sans MS" panose="030F0702030302020204" pitchFamily="66" charset="0"/>
                <a:cs typeface="Times New Roman" pitchFamily="18" charset="0"/>
              </a:rPr>
              <a:t>D. </a:t>
            </a:r>
            <a:r>
              <a:rPr lang="en-US" sz="2800" dirty="0">
                <a:solidFill>
                  <a:prstClr val="black"/>
                </a:solidFill>
                <a:latin typeface="Comic Sans MS" panose="030F0702030302020204" pitchFamily="66" charset="0"/>
                <a:cs typeface="Times New Roman" pitchFamily="18" charset="0"/>
              </a:rPr>
              <a:t>city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642205" y="2731691"/>
            <a:ext cx="28911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Comic Sans MS" panose="030F0702030302020204" pitchFamily="66" charset="0"/>
                <a:cs typeface="Times New Roman" pitchFamily="18" charset="0"/>
              </a:rPr>
              <a:t>A. </a:t>
            </a:r>
            <a:r>
              <a:rPr lang="en-US" sz="2800" dirty="0">
                <a:solidFill>
                  <a:prstClr val="black"/>
                </a:solidFill>
                <a:latin typeface="Comic Sans MS" panose="030F0702030302020204" pitchFamily="66" charset="0"/>
                <a:cs typeface="Times New Roman" pitchFamily="18" charset="0"/>
              </a:rPr>
              <a:t>Class 5B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39" b="100000" l="6663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18" t="35143" r="5000"/>
          <a:stretch/>
        </p:blipFill>
        <p:spPr>
          <a:xfrm>
            <a:off x="7013483" y="2614231"/>
            <a:ext cx="922193" cy="97680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39" b="100000" l="6663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18" t="35143" r="5000"/>
          <a:stretch/>
        </p:blipFill>
        <p:spPr>
          <a:xfrm>
            <a:off x="7110823" y="3652347"/>
            <a:ext cx="922193" cy="97680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39" b="100000" l="6663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18" t="35143" r="5000"/>
          <a:stretch/>
        </p:blipFill>
        <p:spPr>
          <a:xfrm>
            <a:off x="3705066" y="2615787"/>
            <a:ext cx="922193" cy="976803"/>
          </a:xfrm>
          <a:prstGeom prst="rect">
            <a:avLst/>
          </a:prstGeom>
        </p:spPr>
      </p:pic>
      <p:pic>
        <p:nvPicPr>
          <p:cNvPr id="15" name="Dor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367" y="3398501"/>
            <a:ext cx="1003292" cy="1211117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9DCE6CB3-642A-45A6-AAEF-A6577C6EC1A9}"/>
              </a:ext>
            </a:extLst>
          </p:cNvPr>
          <p:cNvSpPr txBox="1"/>
          <p:nvPr/>
        </p:nvSpPr>
        <p:spPr>
          <a:xfrm>
            <a:off x="1828800" y="407907"/>
            <a:ext cx="63495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A: 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Can you tell me about yourself?</a:t>
            </a:r>
          </a:p>
          <a:p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B: 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I’m in ____.</a:t>
            </a:r>
          </a:p>
        </p:txBody>
      </p:sp>
      <p:pic>
        <p:nvPicPr>
          <p:cNvPr id="23" name="Picture 2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933" y="4522262"/>
            <a:ext cx="535409" cy="547241"/>
          </a:xfrm>
          <a:prstGeom prst="rect">
            <a:avLst/>
          </a:prstGeom>
        </p:spPr>
      </p:pic>
      <p:pic>
        <p:nvPicPr>
          <p:cNvPr id="22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532620" y="314560"/>
            <a:ext cx="461953" cy="4572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310724" y="248540"/>
            <a:ext cx="121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5/10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661B03B-EC2F-6A65-1A24-4FD49CA0C1AA}"/>
              </a:ext>
            </a:extLst>
          </p:cNvPr>
          <p:cNvGrpSpPr/>
          <p:nvPr/>
        </p:nvGrpSpPr>
        <p:grpSpPr>
          <a:xfrm>
            <a:off x="5101777" y="1006382"/>
            <a:ext cx="2180621" cy="1412968"/>
            <a:chOff x="3361921" y="167285"/>
            <a:chExt cx="2421662" cy="1587130"/>
          </a:xfrm>
        </p:grpSpPr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0A815F3B-1587-0361-BB09-D9375525A4D4}"/>
                </a:ext>
              </a:extLst>
            </p:cNvPr>
            <p:cNvSpPr/>
            <p:nvPr/>
          </p:nvSpPr>
          <p:spPr>
            <a:xfrm>
              <a:off x="3361921" y="167285"/>
              <a:ext cx="2421662" cy="158713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6B92BFB2-8F40-4F32-8A03-651E02F092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7" b="397"/>
            <a:stretch/>
          </p:blipFill>
          <p:spPr>
            <a:xfrm>
              <a:off x="3586639" y="313150"/>
              <a:ext cx="2046929" cy="1295400"/>
            </a:xfrm>
            <a:prstGeom prst="roundRect">
              <a:avLst>
                <a:gd name="adj" fmla="val 14100"/>
              </a:avLst>
            </a:prstGeom>
          </p:spPr>
        </p:pic>
      </p:grpSp>
    </p:spTree>
    <p:extLst>
      <p:ext uri="{BB962C8B-B14F-4D97-AF65-F5344CB8AC3E}">
        <p14:creationId xmlns:p14="http://schemas.microsoft.com/office/powerpoint/2010/main" val="3823797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085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0" y="4212"/>
            <a:ext cx="9144000" cy="5339831"/>
          </a:xfrm>
          <a:prstGeom prst="rect">
            <a:avLst/>
          </a:prstGeom>
          <a:solidFill>
            <a:srgbClr val="E1F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0"/>
          </a:p>
        </p:txBody>
      </p:sp>
      <p:sp>
        <p:nvSpPr>
          <p:cNvPr id="4" name="Rounded Rectangle 3"/>
          <p:cNvSpPr/>
          <p:nvPr/>
        </p:nvSpPr>
        <p:spPr>
          <a:xfrm>
            <a:off x="1780556" y="3682447"/>
            <a:ext cx="2018956" cy="62865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5001981" y="3662011"/>
            <a:ext cx="1944195" cy="62865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52600" y="3735162"/>
            <a:ext cx="20275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Comic Sans MS" panose="030F0702030302020204" pitchFamily="66" charset="0"/>
                <a:cs typeface="Times New Roman" pitchFamily="18" charset="0"/>
              </a:rPr>
              <a:t>A. </a:t>
            </a:r>
            <a:r>
              <a:rPr lang="en-US" sz="2800" dirty="0">
                <a:solidFill>
                  <a:prstClr val="black"/>
                </a:solidFill>
                <a:latin typeface="Comic Sans MS" panose="030F0702030302020204" pitchFamily="66" charset="0"/>
                <a:cs typeface="Times New Roman" pitchFamily="18" charset="0"/>
              </a:rPr>
              <a:t>True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985857" y="3699610"/>
            <a:ext cx="19441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Comic Sans MS" panose="030F0702030302020204" pitchFamily="66" charset="0"/>
                <a:cs typeface="Times New Roman" pitchFamily="18" charset="0"/>
              </a:rPr>
              <a:t>B. </a:t>
            </a:r>
            <a:r>
              <a:rPr lang="en-US" sz="2800" dirty="0">
                <a:solidFill>
                  <a:prstClr val="black"/>
                </a:solidFill>
                <a:latin typeface="Comic Sans MS" panose="030F0702030302020204" pitchFamily="66" charset="0"/>
                <a:cs typeface="Times New Roman" pitchFamily="18" charset="0"/>
              </a:rPr>
              <a:t>False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39" b="100000" l="6663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18" t="35143" r="5000"/>
          <a:stretch/>
        </p:blipFill>
        <p:spPr>
          <a:xfrm>
            <a:off x="6833550" y="3402796"/>
            <a:ext cx="922193" cy="976803"/>
          </a:xfrm>
          <a:prstGeom prst="rect">
            <a:avLst/>
          </a:prstGeom>
        </p:spPr>
      </p:pic>
      <p:pic>
        <p:nvPicPr>
          <p:cNvPr id="15" name="Dor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26902" y="3418033"/>
            <a:ext cx="1003292" cy="1211117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3581400" y="1876726"/>
            <a:ext cx="2119504" cy="1328143"/>
            <a:chOff x="3911031" y="199920"/>
            <a:chExt cx="2452515" cy="1340230"/>
          </a:xfrm>
        </p:grpSpPr>
        <p:sp>
          <p:nvSpPr>
            <p:cNvPr id="19" name="Rounded Rectangle 2">
              <a:extLst>
                <a:ext uri="{FF2B5EF4-FFF2-40B4-BE49-F238E27FC236}">
                  <a16:creationId xmlns:a16="http://schemas.microsoft.com/office/drawing/2014/main" id="{49C810F6-CD29-4D58-8CA9-0563AC4D14EA}"/>
                </a:ext>
              </a:extLst>
            </p:cNvPr>
            <p:cNvSpPr/>
            <p:nvPr/>
          </p:nvSpPr>
          <p:spPr>
            <a:xfrm>
              <a:off x="3911031" y="199920"/>
              <a:ext cx="2452515" cy="134023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04655" y="300632"/>
              <a:ext cx="2065268" cy="1138805"/>
            </a:xfrm>
            <a:prstGeom prst="roundRect">
              <a:avLst>
                <a:gd name="adj" fmla="val 11523"/>
              </a:avLst>
            </a:prstGeom>
          </p:spPr>
        </p:pic>
      </p:grpSp>
      <p:pic>
        <p:nvPicPr>
          <p:cNvPr id="23" name="Picture 2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1666" y="4222437"/>
            <a:ext cx="535409" cy="547241"/>
          </a:xfrm>
          <a:prstGeom prst="rect">
            <a:avLst/>
          </a:prstGeom>
        </p:spPr>
      </p:pic>
      <p:pic>
        <p:nvPicPr>
          <p:cNvPr id="20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63999" y="254577"/>
            <a:ext cx="461953" cy="4572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712634" y="304800"/>
            <a:ext cx="121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6/10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16D86B9-18C4-0FB8-C381-B6088ECA8D29}"/>
              </a:ext>
            </a:extLst>
          </p:cNvPr>
          <p:cNvSpPr txBox="1"/>
          <p:nvPr/>
        </p:nvSpPr>
        <p:spPr>
          <a:xfrm>
            <a:off x="1752600" y="683830"/>
            <a:ext cx="63495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A: 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Can you tell me about yourself?</a:t>
            </a:r>
          </a:p>
          <a:p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B: 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I live in the countryside.</a:t>
            </a:r>
          </a:p>
        </p:txBody>
      </p:sp>
    </p:spTree>
    <p:extLst>
      <p:ext uri="{BB962C8B-B14F-4D97-AF65-F5344CB8AC3E}">
        <p14:creationId xmlns:p14="http://schemas.microsoft.com/office/powerpoint/2010/main" val="41974836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085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 txBox="1"/>
          <p:nvPr/>
        </p:nvSpPr>
        <p:spPr>
          <a:xfrm>
            <a:off x="326504" y="882522"/>
            <a:ext cx="1581839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600" dirty="0">
                <a:latin typeface="Berlin Sans FB" panose="020E0602020502020306" pitchFamily="34" charset="0"/>
              </a:rPr>
              <a:t>Unit </a:t>
            </a:r>
            <a:r>
              <a:rPr lang="vi-VN" sz="3600" dirty="0">
                <a:latin typeface="Berlin Sans FB" panose="020E0602020502020306" pitchFamily="34" charset="0"/>
              </a:rPr>
              <a:t>1</a:t>
            </a:r>
            <a:endParaRPr lang="en-US" sz="3600" dirty="0">
              <a:latin typeface="Berlin Sans FB" panose="020E0602020502020306" pitchFamily="34" charset="0"/>
            </a:endParaRPr>
          </a:p>
        </p:txBody>
      </p:sp>
      <p:sp>
        <p:nvSpPr>
          <p:cNvPr id="3" name="Bùi Liễu 0968142780"/>
          <p:cNvSpPr txBox="1"/>
          <p:nvPr/>
        </p:nvSpPr>
        <p:spPr>
          <a:xfrm>
            <a:off x="936330" y="361950"/>
            <a:ext cx="7271340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200" dirty="0">
                <a:latin typeface="Berlin Sans FB" panose="020E0602020502020306" pitchFamily="34" charset="0"/>
              </a:rPr>
              <a:t>Monday,</a:t>
            </a:r>
            <a:r>
              <a:rPr lang="vi-VN" sz="3200" dirty="0">
                <a:latin typeface="Berlin Sans FB" panose="020E0602020502020306" pitchFamily="34" charset="0"/>
              </a:rPr>
              <a:t> </a:t>
            </a:r>
            <a:r>
              <a:rPr lang="en-US" sz="3200" dirty="0" smtClean="0">
                <a:latin typeface="Berlin Sans FB" panose="020E0602020502020306" pitchFamily="34" charset="0"/>
              </a:rPr>
              <a:t>September</a:t>
            </a:r>
            <a:r>
              <a:rPr lang="en-US" sz="3200" dirty="0" smtClean="0">
                <a:latin typeface="Berlin Sans FB" panose="020E0602020502020306" pitchFamily="34" charset="0"/>
              </a:rPr>
              <a:t> 7 </a:t>
            </a:r>
            <a:r>
              <a:rPr lang="en-US" sz="3200" baseline="30000" dirty="0" smtClean="0">
                <a:latin typeface="Berlin Sans FB" panose="020E0602020502020306" pitchFamily="34" charset="0"/>
              </a:rPr>
              <a:t>th</a:t>
            </a:r>
            <a:r>
              <a:rPr lang="en-US" sz="3200" dirty="0" smtClean="0">
                <a:latin typeface="Berlin Sans FB" panose="020E0602020502020306" pitchFamily="34" charset="0"/>
              </a:rPr>
              <a:t> </a:t>
            </a:r>
            <a:r>
              <a:rPr lang="en-US" sz="3200" dirty="0">
                <a:latin typeface="Berlin Sans FB" panose="020E0602020502020306" pitchFamily="34" charset="0"/>
              </a:rPr>
              <a:t>2024</a:t>
            </a:r>
          </a:p>
        </p:txBody>
      </p:sp>
      <p:sp>
        <p:nvSpPr>
          <p:cNvPr id="7" name="Bùi Liễu 0968142780"/>
          <p:cNvSpPr txBox="1"/>
          <p:nvPr/>
        </p:nvSpPr>
        <p:spPr>
          <a:xfrm>
            <a:off x="3032312" y="2227867"/>
            <a:ext cx="3318584" cy="7001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4000" dirty="0">
                <a:latin typeface="Berlin Sans FB" panose="020E0602020502020306" pitchFamily="34" charset="0"/>
              </a:rPr>
              <a:t>Lesson 1 (1+2+3)</a:t>
            </a:r>
          </a:p>
        </p:txBody>
      </p:sp>
      <p:sp>
        <p:nvSpPr>
          <p:cNvPr id="6" name="Bùi Liễu"/>
          <p:cNvSpPr/>
          <p:nvPr/>
        </p:nvSpPr>
        <p:spPr>
          <a:xfrm>
            <a:off x="1295400" y="1783454"/>
            <a:ext cx="6797522" cy="144950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115861"/>
              </a:avLst>
            </a:prstTxWarp>
            <a:spAutoFit/>
          </a:bodyPr>
          <a:lstStyle/>
          <a:p>
            <a:pPr algn="ctr"/>
            <a:r>
              <a:rPr lang="vi-VN" sz="8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4740A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erlin Sans FB" pitchFamily="34" charset="0"/>
              </a:rPr>
              <a:t>All</a:t>
            </a:r>
            <a:r>
              <a:rPr lang="vi-VN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4740A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erlin Sans FB" pitchFamily="34" charset="0"/>
              </a:rPr>
              <a:t> </a:t>
            </a:r>
            <a:r>
              <a:rPr lang="vi-VN" sz="8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4740A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erlin Sans FB" pitchFamily="34" charset="0"/>
              </a:rPr>
              <a:t>about</a:t>
            </a:r>
            <a:r>
              <a:rPr lang="vi-VN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4740A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erlin Sans FB" pitchFamily="34" charset="0"/>
              </a:rPr>
              <a:t> me</a:t>
            </a:r>
            <a:r>
              <a:rPr lang="en-US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4740A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erlin Sans FB Demi" panose="020B0604020202020204" charset="0"/>
              </a:rPr>
              <a:t>!</a:t>
            </a:r>
          </a:p>
        </p:txBody>
      </p:sp>
      <p:pic>
        <p:nvPicPr>
          <p:cNvPr id="9" name="Facebook: Bùi Liễu">
            <a:extLst>
              <a:ext uri="{FF2B5EF4-FFF2-40B4-BE49-F238E27FC236}">
                <a16:creationId xmlns:a16="http://schemas.microsoft.com/office/drawing/2014/main" id="{204D9DA3-4D67-7C22-C780-17B1D0EF90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6846" y="51832"/>
            <a:ext cx="759002" cy="490936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2167434" y="3328563"/>
            <a:ext cx="4809132" cy="1528418"/>
            <a:chOff x="1877113" y="2933615"/>
            <a:chExt cx="4809132" cy="1528418"/>
          </a:xfrm>
        </p:grpSpPr>
        <p:pic>
          <p:nvPicPr>
            <p:cNvPr id="8" name="Bùi Liễu Powerpoint">
              <a:extLst>
                <a:ext uri="{FF2B5EF4-FFF2-40B4-BE49-F238E27FC236}">
                  <a16:creationId xmlns:a16="http://schemas.microsoft.com/office/drawing/2014/main" id="{FC41F4A3-03EE-4006-8F38-7CF1FA0C37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943"/>
            <a:stretch/>
          </p:blipFill>
          <p:spPr>
            <a:xfrm>
              <a:off x="1877113" y="3700379"/>
              <a:ext cx="1142481" cy="761654"/>
            </a:xfrm>
            <a:prstGeom prst="roundRect">
              <a:avLst/>
            </a:prstGeom>
            <a:ln w="12700">
              <a:noFill/>
              <a:prstDash val="sysDash"/>
            </a:ln>
          </p:spPr>
        </p:pic>
        <p:pic>
          <p:nvPicPr>
            <p:cNvPr id="12" name="Bùi Liễu Powerpoint">
              <a:extLst>
                <a:ext uri="{FF2B5EF4-FFF2-40B4-BE49-F238E27FC236}">
                  <a16:creationId xmlns:a16="http://schemas.microsoft.com/office/drawing/2014/main" id="{C7D767C6-DCAB-4714-A122-D2F3B8E7CAF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48" r="2848"/>
            <a:stretch/>
          </p:blipFill>
          <p:spPr>
            <a:xfrm>
              <a:off x="3019594" y="2933615"/>
              <a:ext cx="1142481" cy="757181"/>
            </a:xfrm>
            <a:prstGeom prst="roundRect">
              <a:avLst/>
            </a:prstGeom>
            <a:ln w="12700">
              <a:noFill/>
              <a:prstDash val="sysDash"/>
            </a:ln>
          </p:spPr>
        </p:pic>
        <p:pic>
          <p:nvPicPr>
            <p:cNvPr id="14" name="Bùi Liễu Powerpoint">
              <a:extLst>
                <a:ext uri="{FF2B5EF4-FFF2-40B4-BE49-F238E27FC236}">
                  <a16:creationId xmlns:a16="http://schemas.microsoft.com/office/drawing/2014/main" id="{B6405352-E2B8-44B8-A707-461F7B3635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6" r="1940"/>
            <a:stretch/>
          </p:blipFill>
          <p:spPr>
            <a:xfrm>
              <a:off x="4401283" y="2938829"/>
              <a:ext cx="1142482" cy="761655"/>
            </a:xfrm>
            <a:prstGeom prst="roundRect">
              <a:avLst/>
            </a:prstGeom>
            <a:ln w="12700">
              <a:noFill/>
              <a:prstDash val="sysDash"/>
            </a:ln>
          </p:spPr>
        </p:pic>
        <p:pic>
          <p:nvPicPr>
            <p:cNvPr id="15" name="Bùi Liễu Powerpoint">
              <a:extLst>
                <a:ext uri="{FF2B5EF4-FFF2-40B4-BE49-F238E27FC236}">
                  <a16:creationId xmlns:a16="http://schemas.microsoft.com/office/drawing/2014/main" id="{2F48EBAF-BB5A-4F74-A4E7-94B09B33B8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543764" y="3690796"/>
              <a:ext cx="1142481" cy="766127"/>
            </a:xfrm>
            <a:prstGeom prst="roundRect">
              <a:avLst/>
            </a:prstGeom>
            <a:ln w="12700">
              <a:noFill/>
              <a:prstDash val="sysDash"/>
            </a:ln>
          </p:spPr>
        </p:pic>
      </p:grpSp>
    </p:spTree>
    <p:extLst>
      <p:ext uri="{BB962C8B-B14F-4D97-AF65-F5344CB8AC3E}">
        <p14:creationId xmlns:p14="http://schemas.microsoft.com/office/powerpoint/2010/main" val="3340896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/>
      <p:bldP spid="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0" y="0"/>
            <a:ext cx="9144000" cy="5344043"/>
          </a:xfrm>
          <a:prstGeom prst="rect">
            <a:avLst/>
          </a:prstGeom>
          <a:solidFill>
            <a:srgbClr val="E1F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0"/>
          </a:p>
        </p:txBody>
      </p:sp>
      <p:sp>
        <p:nvSpPr>
          <p:cNvPr id="4" name="Rounded Rectangle 3"/>
          <p:cNvSpPr/>
          <p:nvPr/>
        </p:nvSpPr>
        <p:spPr>
          <a:xfrm>
            <a:off x="4670362" y="2882235"/>
            <a:ext cx="2018956" cy="62865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688636" y="1793611"/>
            <a:ext cx="1944195" cy="62865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42406" y="2934950"/>
            <a:ext cx="20275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Comic Sans MS" panose="030F0702030302020204" pitchFamily="66" charset="0"/>
                <a:cs typeface="Times New Roman" pitchFamily="18" charset="0"/>
              </a:rPr>
              <a:t>B. </a:t>
            </a:r>
            <a:r>
              <a:rPr lang="en-US" sz="2800" dirty="0">
                <a:solidFill>
                  <a:prstClr val="black"/>
                </a:solidFill>
                <a:latin typeface="Comic Sans MS" panose="030F0702030302020204" pitchFamily="66" charset="0"/>
                <a:cs typeface="Times New Roman" pitchFamily="18" charset="0"/>
              </a:rPr>
              <a:t>False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672512" y="1831210"/>
            <a:ext cx="19441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Comic Sans MS" panose="030F0702030302020204" pitchFamily="66" charset="0"/>
                <a:cs typeface="Times New Roman" pitchFamily="18" charset="0"/>
              </a:rPr>
              <a:t>A. </a:t>
            </a:r>
            <a:r>
              <a:rPr lang="en-US" sz="2800" dirty="0">
                <a:solidFill>
                  <a:prstClr val="black"/>
                </a:solidFill>
                <a:latin typeface="Comic Sans MS" panose="030F0702030302020204" pitchFamily="66" charset="0"/>
                <a:cs typeface="Times New Roman" pitchFamily="18" charset="0"/>
              </a:rPr>
              <a:t>True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639" b="100000" l="6663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18" t="35143" r="5000"/>
          <a:stretch/>
        </p:blipFill>
        <p:spPr>
          <a:xfrm>
            <a:off x="6520205" y="1534396"/>
            <a:ext cx="922193" cy="976803"/>
          </a:xfrm>
          <a:prstGeom prst="rect">
            <a:avLst/>
          </a:prstGeom>
        </p:spPr>
      </p:pic>
      <p:pic>
        <p:nvPicPr>
          <p:cNvPr id="15" name="Dor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16708" y="2617821"/>
            <a:ext cx="1003292" cy="1211117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371600" y="1504950"/>
            <a:ext cx="2729104" cy="2225742"/>
            <a:chOff x="3849129" y="-187814"/>
            <a:chExt cx="2452515" cy="1742763"/>
          </a:xfrm>
        </p:grpSpPr>
        <p:sp>
          <p:nvSpPr>
            <p:cNvPr id="19" name="Rounded Rectangle 2">
              <a:extLst>
                <a:ext uri="{FF2B5EF4-FFF2-40B4-BE49-F238E27FC236}">
                  <a16:creationId xmlns:a16="http://schemas.microsoft.com/office/drawing/2014/main" id="{49C810F6-CD29-4D58-8CA9-0563AC4D14EA}"/>
                </a:ext>
              </a:extLst>
            </p:cNvPr>
            <p:cNvSpPr/>
            <p:nvPr/>
          </p:nvSpPr>
          <p:spPr>
            <a:xfrm>
              <a:off x="3849129" y="-187814"/>
              <a:ext cx="2452515" cy="174276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" r="170"/>
            <a:stretch/>
          </p:blipFill>
          <p:spPr>
            <a:xfrm>
              <a:off x="4042753" y="301537"/>
              <a:ext cx="2065268" cy="1138805"/>
            </a:xfrm>
            <a:prstGeom prst="roundRect">
              <a:avLst>
                <a:gd name="adj" fmla="val 11523"/>
              </a:avLst>
            </a:prstGeom>
          </p:spPr>
        </p:pic>
      </p:grpSp>
      <p:pic>
        <p:nvPicPr>
          <p:cNvPr id="23" name="Picture 2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1666" y="4222437"/>
            <a:ext cx="535409" cy="547241"/>
          </a:xfrm>
          <a:prstGeom prst="rect">
            <a:avLst/>
          </a:prstGeom>
        </p:spPr>
      </p:pic>
      <p:pic>
        <p:nvPicPr>
          <p:cNvPr id="20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163999" y="254577"/>
            <a:ext cx="461953" cy="4572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712634" y="304800"/>
            <a:ext cx="121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7/10</a:t>
            </a:r>
          </a:p>
        </p:txBody>
      </p:sp>
      <p:pic>
        <p:nvPicPr>
          <p:cNvPr id="6" name="Track 5.4 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12E72AD7-8383-E161-61DD-98A2D11E60D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810"/>
                </p14:media>
              </p:ext>
            </p:extLst>
          </p:nvPr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45728" y="1678871"/>
            <a:ext cx="380848" cy="30467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DCE6CB3-642A-45A6-AAEF-A6577C6EC1A9}"/>
              </a:ext>
            </a:extLst>
          </p:cNvPr>
          <p:cNvSpPr txBox="1"/>
          <p:nvPr/>
        </p:nvSpPr>
        <p:spPr>
          <a:xfrm>
            <a:off x="2364451" y="534602"/>
            <a:ext cx="44150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Listen and choose.</a:t>
            </a:r>
          </a:p>
        </p:txBody>
      </p:sp>
    </p:spTree>
    <p:extLst>
      <p:ext uri="{BB962C8B-B14F-4D97-AF65-F5344CB8AC3E}">
        <p14:creationId xmlns:p14="http://schemas.microsoft.com/office/powerpoint/2010/main" val="11692576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085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10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-38300" y="0"/>
            <a:ext cx="9202299" cy="5220552"/>
          </a:xfrm>
          <a:prstGeom prst="rect">
            <a:avLst/>
          </a:prstGeom>
          <a:solidFill>
            <a:srgbClr val="E1F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0"/>
          </a:p>
        </p:txBody>
      </p:sp>
      <p:sp>
        <p:nvSpPr>
          <p:cNvPr id="4" name="Rounded Rectangle 3"/>
          <p:cNvSpPr/>
          <p:nvPr/>
        </p:nvSpPr>
        <p:spPr>
          <a:xfrm>
            <a:off x="4878081" y="3423232"/>
            <a:ext cx="2336025" cy="132068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793293" y="1675916"/>
            <a:ext cx="2300088" cy="134412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793293" y="3416996"/>
            <a:ext cx="2336025" cy="132853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878081" y="1689620"/>
            <a:ext cx="2336025" cy="134412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639" b="100000" l="6663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18" t="35143" r="5000"/>
          <a:stretch/>
        </p:blipFill>
        <p:spPr>
          <a:xfrm>
            <a:off x="6766466" y="1622482"/>
            <a:ext cx="931781" cy="97680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639" b="100000" l="6663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18" t="35143" r="5000"/>
          <a:stretch/>
        </p:blipFill>
        <p:spPr>
          <a:xfrm>
            <a:off x="3689529" y="3319998"/>
            <a:ext cx="931781" cy="976803"/>
          </a:xfrm>
          <a:prstGeom prst="rect">
            <a:avLst/>
          </a:prstGeom>
        </p:spPr>
      </p:pic>
      <p:pic>
        <p:nvPicPr>
          <p:cNvPr id="16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163999" y="254577"/>
            <a:ext cx="461953" cy="457200"/>
          </a:xfrm>
          <a:prstGeom prst="rect">
            <a:avLst/>
          </a:prstGeom>
        </p:spPr>
      </p:pic>
      <p:pic>
        <p:nvPicPr>
          <p:cNvPr id="15" name="Dor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98466" y="3269546"/>
            <a:ext cx="1003292" cy="1211117"/>
          </a:xfrm>
          <a:prstGeom prst="rect">
            <a:avLst/>
          </a:prstGeom>
        </p:spPr>
      </p:pic>
      <p:pic>
        <p:nvPicPr>
          <p:cNvPr id="22" name="Picture 2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758" y="4464830"/>
            <a:ext cx="535409" cy="547241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712634" y="664858"/>
            <a:ext cx="121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8/10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65D63E-3F24-C93D-D51A-AF01BF6B78D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6216" y="1876009"/>
            <a:ext cx="1618622" cy="1020857"/>
          </a:xfrm>
          <a:prstGeom prst="roundRect">
            <a:avLst>
              <a:gd name="adj" fmla="val 14421"/>
            </a:avLst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639" b="100000" l="6663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18" t="35143" r="5000"/>
          <a:stretch/>
        </p:blipFill>
        <p:spPr>
          <a:xfrm>
            <a:off x="3658633" y="1653092"/>
            <a:ext cx="931781" cy="97680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DA09B5D-F72A-46A8-5E1D-B30CE84A62B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0" b="360"/>
          <a:stretch/>
        </p:blipFill>
        <p:spPr>
          <a:xfrm>
            <a:off x="2174795" y="3585811"/>
            <a:ext cx="1618622" cy="1020857"/>
          </a:xfrm>
          <a:prstGeom prst="roundRect">
            <a:avLst>
              <a:gd name="adj" fmla="val 14421"/>
            </a:avLst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8550D1D-6280-0215-ED23-BA8181C5609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" r="451"/>
          <a:stretch/>
        </p:blipFill>
        <p:spPr>
          <a:xfrm>
            <a:off x="5300808" y="1897806"/>
            <a:ext cx="1618622" cy="1020857"/>
          </a:xfrm>
          <a:prstGeom prst="roundRect">
            <a:avLst>
              <a:gd name="adj" fmla="val 14421"/>
            </a:avLst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AAA5FDA-8796-C87B-CC90-6737E0737A03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" b="170"/>
          <a:stretch/>
        </p:blipFill>
        <p:spPr>
          <a:xfrm>
            <a:off x="5351459" y="3594481"/>
            <a:ext cx="1618622" cy="1020857"/>
          </a:xfrm>
          <a:prstGeom prst="roundRect">
            <a:avLst>
              <a:gd name="adj" fmla="val 14421"/>
            </a:avLst>
          </a:prstGeom>
        </p:spPr>
      </p:pic>
      <p:sp>
        <p:nvSpPr>
          <p:cNvPr id="8" name="TextBox 7"/>
          <p:cNvSpPr txBox="1"/>
          <p:nvPr/>
        </p:nvSpPr>
        <p:spPr>
          <a:xfrm>
            <a:off x="4887076" y="3400428"/>
            <a:ext cx="24155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prstClr val="black"/>
                </a:solidFill>
                <a:latin typeface="Comic Sans MS" panose="030F0702030302020204" pitchFamily="66" charset="0"/>
                <a:cs typeface="Times New Roman" pitchFamily="18" charset="0"/>
              </a:rPr>
              <a:t>D.</a:t>
            </a:r>
          </a:p>
          <a:p>
            <a:endParaRPr lang="en-US" sz="2400" b="1" dirty="0">
              <a:solidFill>
                <a:prstClr val="black"/>
              </a:solidFill>
              <a:latin typeface="Comic Sans MS" panose="030F0702030302020204" pitchFamily="66" charset="0"/>
              <a:cs typeface="Times New Roman" pitchFamily="18" charset="0"/>
            </a:endParaRPr>
          </a:p>
          <a:p>
            <a:endParaRPr lang="en-US" sz="2400" dirty="0">
              <a:solidFill>
                <a:prstClr val="black"/>
              </a:solidFill>
              <a:latin typeface="Comic Sans MS" panose="030F0702030302020204" pitchFamily="66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87076" y="1573912"/>
            <a:ext cx="24239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prstClr val="black"/>
                </a:solidFill>
                <a:latin typeface="Comic Sans MS" panose="030F0702030302020204" pitchFamily="66" charset="0"/>
                <a:cs typeface="Times New Roman" pitchFamily="18" charset="0"/>
              </a:rPr>
              <a:t>B. </a:t>
            </a:r>
          </a:p>
          <a:p>
            <a:pPr>
              <a:lnSpc>
                <a:spcPct val="150000"/>
              </a:lnSpc>
            </a:pPr>
            <a:endParaRPr lang="en-US" sz="2400" b="1" dirty="0">
              <a:solidFill>
                <a:prstClr val="black"/>
              </a:solidFill>
              <a:latin typeface="Comic Sans MS" panose="030F0702030302020204" pitchFamily="66" charset="0"/>
              <a:cs typeface="Times New Roman" pitchFamily="18" charset="0"/>
            </a:endParaRPr>
          </a:p>
          <a:p>
            <a:endParaRPr lang="en-US" sz="2400" b="1" dirty="0">
              <a:solidFill>
                <a:prstClr val="black"/>
              </a:solidFill>
              <a:latin typeface="Comic Sans MS" panose="030F0702030302020204" pitchFamily="66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85313" y="3317058"/>
            <a:ext cx="2415576" cy="1693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prstClr val="black"/>
                </a:solidFill>
                <a:latin typeface="Comic Sans MS" panose="030F0702030302020204" pitchFamily="66" charset="0"/>
                <a:cs typeface="Times New Roman" pitchFamily="18" charset="0"/>
              </a:rPr>
              <a:t>C.</a:t>
            </a:r>
          </a:p>
          <a:p>
            <a:pPr>
              <a:lnSpc>
                <a:spcPct val="150000"/>
              </a:lnSpc>
            </a:pPr>
            <a:endParaRPr lang="en-US" sz="2400" b="1" dirty="0">
              <a:solidFill>
                <a:prstClr val="black"/>
              </a:solidFill>
              <a:latin typeface="Comic Sans MS" panose="030F0702030302020204" pitchFamily="66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endParaRPr lang="en-US" sz="2400" b="1" dirty="0">
              <a:solidFill>
                <a:prstClr val="black"/>
              </a:solidFill>
              <a:latin typeface="Comic Sans MS" panose="030F0702030302020204" pitchFamily="66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52600" y="1560208"/>
            <a:ext cx="24239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prstClr val="black"/>
                </a:solidFill>
                <a:latin typeface="Comic Sans MS" panose="030F0702030302020204" pitchFamily="66" charset="0"/>
                <a:cs typeface="Times New Roman" pitchFamily="18" charset="0"/>
              </a:rPr>
              <a:t>A.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prstClr val="black"/>
                </a:solidFill>
                <a:latin typeface="Comic Sans MS" panose="030F0702030302020204" pitchFamily="66" charset="0"/>
                <a:cs typeface="Times New Roman" pitchFamily="18" charset="0"/>
              </a:rPr>
              <a:t> </a:t>
            </a:r>
          </a:p>
          <a:p>
            <a:endParaRPr lang="en-US" sz="2400" dirty="0">
              <a:solidFill>
                <a:prstClr val="black"/>
              </a:solidFill>
              <a:latin typeface="Comic Sans MS" panose="030F0702030302020204" pitchFamily="66" charset="0"/>
              <a:cs typeface="Times New Roman" pitchFamily="18" charset="0"/>
            </a:endParaRPr>
          </a:p>
        </p:txBody>
      </p:sp>
      <p:pic>
        <p:nvPicPr>
          <p:cNvPr id="20" name="Track 6d 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FA2025E1-7A60-77C3-BFE8-F1FAFB3DCBA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21351" y="1023290"/>
            <a:ext cx="399918" cy="31993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9DCE6CB3-642A-45A6-AAEF-A6577C6EC1A9}"/>
              </a:ext>
            </a:extLst>
          </p:cNvPr>
          <p:cNvSpPr txBox="1"/>
          <p:nvPr/>
        </p:nvSpPr>
        <p:spPr>
          <a:xfrm>
            <a:off x="2504332" y="353029"/>
            <a:ext cx="44150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Listen and choose.</a:t>
            </a:r>
          </a:p>
        </p:txBody>
      </p:sp>
    </p:spTree>
    <p:extLst>
      <p:ext uri="{BB962C8B-B14F-4D97-AF65-F5344CB8AC3E}">
        <p14:creationId xmlns:p14="http://schemas.microsoft.com/office/powerpoint/2010/main" val="1020666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08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10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-30971" y="-19472"/>
            <a:ext cx="9194969" cy="5293612"/>
          </a:xfrm>
          <a:prstGeom prst="rect">
            <a:avLst/>
          </a:prstGeom>
          <a:solidFill>
            <a:srgbClr val="E1F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0"/>
          </a:p>
        </p:txBody>
      </p:sp>
      <p:sp>
        <p:nvSpPr>
          <p:cNvPr id="4" name="Rounded Rectangle 3"/>
          <p:cNvSpPr/>
          <p:nvPr/>
        </p:nvSpPr>
        <p:spPr>
          <a:xfrm>
            <a:off x="5285856" y="1435228"/>
            <a:ext cx="2336025" cy="132068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209800" y="1457960"/>
            <a:ext cx="2300088" cy="134412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209800" y="3199040"/>
            <a:ext cx="2336025" cy="132853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5291023" y="3183445"/>
            <a:ext cx="2336025" cy="134412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639" b="100000" l="6663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18" t="35143" r="5000"/>
          <a:stretch/>
        </p:blipFill>
        <p:spPr>
          <a:xfrm>
            <a:off x="7179408" y="3116307"/>
            <a:ext cx="931781" cy="97680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639" b="100000" l="6663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18" t="35143" r="5000"/>
          <a:stretch/>
        </p:blipFill>
        <p:spPr>
          <a:xfrm>
            <a:off x="4106036" y="3102042"/>
            <a:ext cx="931781" cy="976803"/>
          </a:xfrm>
          <a:prstGeom prst="rect">
            <a:avLst/>
          </a:prstGeom>
        </p:spPr>
      </p:pic>
      <p:pic>
        <p:nvPicPr>
          <p:cNvPr id="16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163999" y="254577"/>
            <a:ext cx="461953" cy="457200"/>
          </a:xfrm>
          <a:prstGeom prst="rect">
            <a:avLst/>
          </a:prstGeom>
        </p:spPr>
      </p:pic>
      <p:pic>
        <p:nvPicPr>
          <p:cNvPr id="15" name="Dor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06241" y="1281542"/>
            <a:ext cx="1003292" cy="1211117"/>
          </a:xfrm>
          <a:prstGeom prst="rect">
            <a:avLst/>
          </a:prstGeom>
        </p:spPr>
      </p:pic>
      <p:pic>
        <p:nvPicPr>
          <p:cNvPr id="22" name="Picture 2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5147" y="4388712"/>
            <a:ext cx="535409" cy="547241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712634" y="583372"/>
            <a:ext cx="121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9/10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65D63E-3F24-C93D-D51A-AF01BF6B78D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" r="451"/>
          <a:stretch/>
        </p:blipFill>
        <p:spPr>
          <a:xfrm>
            <a:off x="2592723" y="1658053"/>
            <a:ext cx="1618622" cy="1020857"/>
          </a:xfrm>
          <a:prstGeom prst="roundRect">
            <a:avLst>
              <a:gd name="adj" fmla="val 14421"/>
            </a:avLst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639" b="100000" l="6663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18" t="35143" r="5000"/>
          <a:stretch/>
        </p:blipFill>
        <p:spPr>
          <a:xfrm>
            <a:off x="4075140" y="1435136"/>
            <a:ext cx="931781" cy="97680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DA09B5D-F72A-46A8-5E1D-B30CE84A62B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1302" y="3367855"/>
            <a:ext cx="1618622" cy="1020857"/>
          </a:xfrm>
          <a:prstGeom prst="roundRect">
            <a:avLst>
              <a:gd name="adj" fmla="val 14421"/>
            </a:avLst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8550D1D-6280-0215-ED23-BA8181C5609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" b="170"/>
          <a:stretch/>
        </p:blipFill>
        <p:spPr>
          <a:xfrm>
            <a:off x="5713750" y="3391631"/>
            <a:ext cx="1618622" cy="1020857"/>
          </a:xfrm>
          <a:prstGeom prst="roundRect">
            <a:avLst>
              <a:gd name="adj" fmla="val 14421"/>
            </a:avLst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AAA5FDA-8796-C87B-CC90-6737E0737A03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0" b="360"/>
          <a:stretch/>
        </p:blipFill>
        <p:spPr>
          <a:xfrm>
            <a:off x="5759234" y="1606477"/>
            <a:ext cx="1618622" cy="1020857"/>
          </a:xfrm>
          <a:prstGeom prst="roundRect">
            <a:avLst>
              <a:gd name="adj" fmla="val 14421"/>
            </a:avLst>
          </a:prstGeom>
        </p:spPr>
      </p:pic>
      <p:sp>
        <p:nvSpPr>
          <p:cNvPr id="8" name="TextBox 7"/>
          <p:cNvSpPr txBox="1"/>
          <p:nvPr/>
        </p:nvSpPr>
        <p:spPr>
          <a:xfrm>
            <a:off x="5300908" y="1379769"/>
            <a:ext cx="24155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prstClr val="black"/>
                </a:solidFill>
                <a:latin typeface="Comic Sans MS" panose="030F0702030302020204" pitchFamily="66" charset="0"/>
                <a:cs typeface="Times New Roman" pitchFamily="18" charset="0"/>
              </a:rPr>
              <a:t>B.</a:t>
            </a:r>
          </a:p>
          <a:p>
            <a:endParaRPr lang="en-US" sz="2400" b="1" dirty="0">
              <a:solidFill>
                <a:prstClr val="black"/>
              </a:solidFill>
              <a:latin typeface="Comic Sans MS" panose="030F0702030302020204" pitchFamily="66" charset="0"/>
              <a:cs typeface="Times New Roman" pitchFamily="18" charset="0"/>
            </a:endParaRPr>
          </a:p>
          <a:p>
            <a:endParaRPr lang="en-US" sz="2400" dirty="0">
              <a:solidFill>
                <a:prstClr val="black"/>
              </a:solidFill>
              <a:latin typeface="Comic Sans MS" panose="030F0702030302020204" pitchFamily="66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06075" y="3035082"/>
            <a:ext cx="24239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prstClr val="black"/>
                </a:solidFill>
                <a:latin typeface="Comic Sans MS" panose="030F0702030302020204" pitchFamily="66" charset="0"/>
                <a:cs typeface="Times New Roman" pitchFamily="18" charset="0"/>
              </a:rPr>
              <a:t>D. </a:t>
            </a:r>
          </a:p>
          <a:p>
            <a:pPr>
              <a:lnSpc>
                <a:spcPct val="150000"/>
              </a:lnSpc>
            </a:pPr>
            <a:endParaRPr lang="en-US" sz="2400" b="1" dirty="0">
              <a:solidFill>
                <a:prstClr val="black"/>
              </a:solidFill>
              <a:latin typeface="Comic Sans MS" panose="030F0702030302020204" pitchFamily="66" charset="0"/>
              <a:cs typeface="Times New Roman" pitchFamily="18" charset="0"/>
            </a:endParaRPr>
          </a:p>
          <a:p>
            <a:endParaRPr lang="en-US" sz="2400" b="1" dirty="0">
              <a:solidFill>
                <a:prstClr val="black"/>
              </a:solidFill>
              <a:latin typeface="Comic Sans MS" panose="030F0702030302020204" pitchFamily="66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07877" y="3369243"/>
            <a:ext cx="2415576" cy="1693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prstClr val="black"/>
                </a:solidFill>
                <a:latin typeface="Comic Sans MS" panose="030F0702030302020204" pitchFamily="66" charset="0"/>
                <a:cs typeface="Times New Roman" pitchFamily="18" charset="0"/>
              </a:rPr>
              <a:t>C.</a:t>
            </a:r>
          </a:p>
          <a:p>
            <a:pPr>
              <a:lnSpc>
                <a:spcPct val="150000"/>
              </a:lnSpc>
            </a:pPr>
            <a:endParaRPr lang="en-US" sz="2400" b="1" dirty="0">
              <a:solidFill>
                <a:prstClr val="black"/>
              </a:solidFill>
              <a:latin typeface="Comic Sans MS" panose="030F0702030302020204" pitchFamily="66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endParaRPr lang="en-US" sz="2400" b="1" dirty="0">
              <a:solidFill>
                <a:prstClr val="black"/>
              </a:solidFill>
              <a:latin typeface="Comic Sans MS" panose="030F0702030302020204" pitchFamily="66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75164" y="1309597"/>
            <a:ext cx="24239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prstClr val="black"/>
                </a:solidFill>
                <a:latin typeface="Comic Sans MS" panose="030F0702030302020204" pitchFamily="66" charset="0"/>
                <a:cs typeface="Times New Roman" pitchFamily="18" charset="0"/>
              </a:rPr>
              <a:t>A.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prstClr val="black"/>
                </a:solidFill>
                <a:latin typeface="Comic Sans MS" panose="030F0702030302020204" pitchFamily="66" charset="0"/>
                <a:cs typeface="Times New Roman" pitchFamily="18" charset="0"/>
              </a:rPr>
              <a:t> </a:t>
            </a:r>
          </a:p>
          <a:p>
            <a:endParaRPr lang="en-US" sz="2400" dirty="0">
              <a:solidFill>
                <a:prstClr val="black"/>
              </a:solidFill>
              <a:latin typeface="Comic Sans MS" panose="030F0702030302020204" pitchFamily="66" charset="0"/>
              <a:cs typeface="Times New Roman" pitchFamily="18" charset="0"/>
            </a:endParaRPr>
          </a:p>
        </p:txBody>
      </p:sp>
      <p:pic>
        <p:nvPicPr>
          <p:cNvPr id="2" name="Track 6c 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617DC61B-C695-0268-213F-8CD64318439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91506" y="889211"/>
            <a:ext cx="382963" cy="30637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9DCE6CB3-642A-45A6-AAEF-A6577C6EC1A9}"/>
              </a:ext>
            </a:extLst>
          </p:cNvPr>
          <p:cNvSpPr txBox="1"/>
          <p:nvPr/>
        </p:nvSpPr>
        <p:spPr>
          <a:xfrm>
            <a:off x="2675439" y="296391"/>
            <a:ext cx="44150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Listen and choose.</a:t>
            </a:r>
          </a:p>
        </p:txBody>
      </p:sp>
    </p:spTree>
    <p:extLst>
      <p:ext uri="{BB962C8B-B14F-4D97-AF65-F5344CB8AC3E}">
        <p14:creationId xmlns:p14="http://schemas.microsoft.com/office/powerpoint/2010/main" val="36906044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08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10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-36095" y="0"/>
            <a:ext cx="9200094" cy="5162550"/>
          </a:xfrm>
          <a:prstGeom prst="rect">
            <a:avLst/>
          </a:prstGeom>
          <a:solidFill>
            <a:srgbClr val="E1F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0"/>
          </a:p>
        </p:txBody>
      </p:sp>
      <p:sp>
        <p:nvSpPr>
          <p:cNvPr id="5" name="Rounded Rectangle 4"/>
          <p:cNvSpPr/>
          <p:nvPr/>
        </p:nvSpPr>
        <p:spPr>
          <a:xfrm>
            <a:off x="5263253" y="3448788"/>
            <a:ext cx="2300088" cy="134412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209800" y="3425636"/>
            <a:ext cx="2336025" cy="132853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5294588" y="1698260"/>
            <a:ext cx="2336025" cy="134412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639" b="100000" l="6663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18" t="35143" r="5000"/>
          <a:stretch/>
        </p:blipFill>
        <p:spPr>
          <a:xfrm>
            <a:off x="7182973" y="1631122"/>
            <a:ext cx="931781" cy="97680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639" b="100000" l="6663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18" t="35143" r="5000"/>
          <a:stretch/>
        </p:blipFill>
        <p:spPr>
          <a:xfrm>
            <a:off x="4106036" y="3328638"/>
            <a:ext cx="931781" cy="976803"/>
          </a:xfrm>
          <a:prstGeom prst="rect">
            <a:avLst/>
          </a:prstGeom>
        </p:spPr>
      </p:pic>
      <p:pic>
        <p:nvPicPr>
          <p:cNvPr id="16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163999" y="254577"/>
            <a:ext cx="461953" cy="457200"/>
          </a:xfrm>
          <a:prstGeom prst="rect">
            <a:avLst/>
          </a:prstGeom>
        </p:spPr>
      </p:pic>
      <p:pic>
        <p:nvPicPr>
          <p:cNvPr id="22" name="Picture 2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69933" y="4368887"/>
            <a:ext cx="494111" cy="547241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712634" y="304800"/>
            <a:ext cx="121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10/10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65D63E-3F24-C93D-D51A-AF01BF6B78D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" r="451"/>
          <a:stretch/>
        </p:blipFill>
        <p:spPr>
          <a:xfrm>
            <a:off x="5646176" y="3648881"/>
            <a:ext cx="1618622" cy="1020857"/>
          </a:xfrm>
          <a:prstGeom prst="roundRect">
            <a:avLst>
              <a:gd name="adj" fmla="val 14421"/>
            </a:avLst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639" b="100000" l="6663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18" t="35143" r="5000"/>
          <a:stretch/>
        </p:blipFill>
        <p:spPr>
          <a:xfrm>
            <a:off x="7128593" y="3425964"/>
            <a:ext cx="931781" cy="97680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DA09B5D-F72A-46A8-5E1D-B30CE84A62B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0" b="360"/>
          <a:stretch/>
        </p:blipFill>
        <p:spPr>
          <a:xfrm>
            <a:off x="2591302" y="3594451"/>
            <a:ext cx="1618622" cy="1020857"/>
          </a:xfrm>
          <a:prstGeom prst="roundRect">
            <a:avLst>
              <a:gd name="adj" fmla="val 14421"/>
            </a:avLst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8550D1D-6280-0215-ED23-BA8181C5609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" b="170"/>
          <a:stretch/>
        </p:blipFill>
        <p:spPr>
          <a:xfrm>
            <a:off x="5717315" y="1906446"/>
            <a:ext cx="1618622" cy="1020857"/>
          </a:xfrm>
          <a:prstGeom prst="roundRect">
            <a:avLst>
              <a:gd name="adj" fmla="val 14421"/>
            </a:avLst>
          </a:prstGeom>
        </p:spPr>
      </p:pic>
      <p:sp>
        <p:nvSpPr>
          <p:cNvPr id="9" name="TextBox 8"/>
          <p:cNvSpPr txBox="1"/>
          <p:nvPr/>
        </p:nvSpPr>
        <p:spPr>
          <a:xfrm>
            <a:off x="5294588" y="1604305"/>
            <a:ext cx="24239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prstClr val="black"/>
                </a:solidFill>
                <a:latin typeface="Comic Sans MS" panose="030F0702030302020204" pitchFamily="66" charset="0"/>
                <a:cs typeface="Times New Roman" pitchFamily="18" charset="0"/>
              </a:rPr>
              <a:t>B. </a:t>
            </a:r>
          </a:p>
          <a:p>
            <a:pPr>
              <a:lnSpc>
                <a:spcPct val="150000"/>
              </a:lnSpc>
            </a:pPr>
            <a:endParaRPr lang="en-US" sz="2400" b="1" dirty="0">
              <a:solidFill>
                <a:prstClr val="black"/>
              </a:solidFill>
              <a:latin typeface="Comic Sans MS" panose="030F0702030302020204" pitchFamily="66" charset="0"/>
              <a:cs typeface="Times New Roman" pitchFamily="18" charset="0"/>
            </a:endParaRPr>
          </a:p>
          <a:p>
            <a:endParaRPr lang="en-US" sz="2400" b="1" dirty="0">
              <a:solidFill>
                <a:prstClr val="black"/>
              </a:solidFill>
              <a:latin typeface="Comic Sans MS" panose="030F0702030302020204" pitchFamily="66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25269" y="3328638"/>
            <a:ext cx="2415576" cy="1693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prstClr val="black"/>
                </a:solidFill>
                <a:latin typeface="Comic Sans MS" panose="030F0702030302020204" pitchFamily="66" charset="0"/>
                <a:cs typeface="Times New Roman" pitchFamily="18" charset="0"/>
              </a:rPr>
              <a:t>C.</a:t>
            </a:r>
          </a:p>
          <a:p>
            <a:pPr>
              <a:lnSpc>
                <a:spcPct val="150000"/>
              </a:lnSpc>
            </a:pPr>
            <a:endParaRPr lang="en-US" sz="2400" b="1" dirty="0">
              <a:solidFill>
                <a:prstClr val="black"/>
              </a:solidFill>
              <a:latin typeface="Comic Sans MS" panose="030F0702030302020204" pitchFamily="66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endParaRPr lang="en-US" sz="2400" b="1" dirty="0">
              <a:solidFill>
                <a:prstClr val="black"/>
              </a:solidFill>
              <a:latin typeface="Comic Sans MS" panose="030F0702030302020204" pitchFamily="66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46009" y="3336020"/>
            <a:ext cx="24239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prstClr val="black"/>
                </a:solidFill>
                <a:latin typeface="Comic Sans MS" panose="030F0702030302020204" pitchFamily="66" charset="0"/>
                <a:cs typeface="Times New Roman" pitchFamily="18" charset="0"/>
              </a:rPr>
              <a:t>D.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prstClr val="black"/>
                </a:solidFill>
                <a:latin typeface="Comic Sans MS" panose="030F0702030302020204" pitchFamily="66" charset="0"/>
                <a:cs typeface="Times New Roman" pitchFamily="18" charset="0"/>
              </a:rPr>
              <a:t> </a:t>
            </a:r>
          </a:p>
          <a:p>
            <a:endParaRPr lang="en-US" sz="2400" dirty="0">
              <a:solidFill>
                <a:prstClr val="black"/>
              </a:solidFill>
              <a:latin typeface="Comic Sans MS" panose="030F0702030302020204" pitchFamily="66" charset="0"/>
              <a:cs typeface="Times New Roman" pitchFamily="18" charset="0"/>
            </a:endParaRPr>
          </a:p>
        </p:txBody>
      </p:sp>
      <p:pic>
        <p:nvPicPr>
          <p:cNvPr id="2" name="Track 6a 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EF5C56A3-D13B-720E-BE18-C77215E55CB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62068" y="1047439"/>
            <a:ext cx="351497" cy="281197"/>
          </a:xfrm>
          <a:prstGeom prst="rect">
            <a:avLst/>
          </a:prstGeom>
        </p:spPr>
      </p:pic>
      <p:sp>
        <p:nvSpPr>
          <p:cNvPr id="23" name="Rounded Rectangle 3"/>
          <p:cNvSpPr/>
          <p:nvPr/>
        </p:nvSpPr>
        <p:spPr>
          <a:xfrm>
            <a:off x="2204635" y="1728791"/>
            <a:ext cx="2336025" cy="132068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</a:endParaRPr>
          </a:p>
        </p:txBody>
      </p:sp>
      <p:pic>
        <p:nvPicPr>
          <p:cNvPr id="25" name="Dor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52827" y="1379637"/>
            <a:ext cx="1003292" cy="121111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AAA5FDA-8796-C87B-CC90-6737E0737A03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8013" y="1900040"/>
            <a:ext cx="1618622" cy="1020857"/>
          </a:xfrm>
          <a:prstGeom prst="roundRect">
            <a:avLst>
              <a:gd name="adj" fmla="val 14421"/>
            </a:avLst>
          </a:prstGeom>
        </p:spPr>
      </p:pic>
      <p:sp>
        <p:nvSpPr>
          <p:cNvPr id="27" name="TextBox 26"/>
          <p:cNvSpPr txBox="1"/>
          <p:nvPr/>
        </p:nvSpPr>
        <p:spPr>
          <a:xfrm>
            <a:off x="2188563" y="1664484"/>
            <a:ext cx="24155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prstClr val="black"/>
                </a:solidFill>
                <a:latin typeface="Comic Sans MS" panose="030F0702030302020204" pitchFamily="66" charset="0"/>
                <a:cs typeface="Times New Roman" pitchFamily="18" charset="0"/>
              </a:rPr>
              <a:t>A.</a:t>
            </a:r>
          </a:p>
          <a:p>
            <a:endParaRPr lang="en-US" sz="2400" b="1" dirty="0">
              <a:solidFill>
                <a:prstClr val="black"/>
              </a:solidFill>
              <a:latin typeface="Comic Sans MS" panose="030F0702030302020204" pitchFamily="66" charset="0"/>
              <a:cs typeface="Times New Roman" pitchFamily="18" charset="0"/>
            </a:endParaRPr>
          </a:p>
          <a:p>
            <a:endParaRPr lang="en-US" sz="2400" dirty="0">
              <a:solidFill>
                <a:prstClr val="black"/>
              </a:solidFill>
              <a:latin typeface="Comic Sans MS" panose="030F0702030302020204" pitchFamily="66" charset="0"/>
              <a:cs typeface="Times New Roman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DCE6CB3-642A-45A6-AAEF-A6577C6EC1A9}"/>
              </a:ext>
            </a:extLst>
          </p:cNvPr>
          <p:cNvSpPr txBox="1"/>
          <p:nvPr/>
        </p:nvSpPr>
        <p:spPr>
          <a:xfrm>
            <a:off x="2678013" y="342694"/>
            <a:ext cx="44150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Listen and choose.</a:t>
            </a:r>
          </a:p>
        </p:txBody>
      </p:sp>
    </p:spTree>
    <p:extLst>
      <p:ext uri="{BB962C8B-B14F-4D97-AF65-F5344CB8AC3E}">
        <p14:creationId xmlns:p14="http://schemas.microsoft.com/office/powerpoint/2010/main" val="33828566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10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808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2667000" y="895350"/>
            <a:ext cx="4441570" cy="2345963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7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  <a:ea typeface="Barmeno-ExtraBold" panose="02020500000000000000" pitchFamily="18" charset="0"/>
                <a:cs typeface="Barmeno-ExtraBold" panose="02020500000000000000" pitchFamily="18" charset="0"/>
              </a:rPr>
              <a:t>Good job!	</a:t>
            </a:r>
          </a:p>
        </p:txBody>
      </p:sp>
      <p:pic>
        <p:nvPicPr>
          <p:cNvPr id="3" name="Facebook: Bùi Liễu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44" b="14035"/>
          <a:stretch/>
        </p:blipFill>
        <p:spPr>
          <a:xfrm>
            <a:off x="3048000" y="2343150"/>
            <a:ext cx="3112938" cy="2194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93013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0968142780">
            <a:extLst>
              <a:ext uri="{FF2B5EF4-FFF2-40B4-BE49-F238E27FC236}">
                <a16:creationId xmlns:a16="http://schemas.microsoft.com/office/drawing/2014/main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226095" y="4028299"/>
            <a:ext cx="2053353" cy="626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Class 5A</a:t>
            </a:r>
          </a:p>
        </p:txBody>
      </p:sp>
      <p:sp>
        <p:nvSpPr>
          <p:cNvPr id="40" name="0968142780">
            <a:extLst>
              <a:ext uri="{FF2B5EF4-FFF2-40B4-BE49-F238E27FC236}">
                <a16:creationId xmlns:a16="http://schemas.microsoft.com/office/drawing/2014/main" id="{811CF075-274B-AE72-3541-02CF2F6CF853}"/>
              </a:ext>
            </a:extLst>
          </p:cNvPr>
          <p:cNvSpPr txBox="1">
            <a:spLocks/>
          </p:cNvSpPr>
          <p:nvPr/>
        </p:nvSpPr>
        <p:spPr>
          <a:xfrm>
            <a:off x="4657726" y="4411680"/>
            <a:ext cx="2053353" cy="485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city</a:t>
            </a:r>
          </a:p>
        </p:txBody>
      </p:sp>
      <p:sp>
        <p:nvSpPr>
          <p:cNvPr id="41" name="0968142780">
            <a:extLst>
              <a:ext uri="{FF2B5EF4-FFF2-40B4-BE49-F238E27FC236}">
                <a16:creationId xmlns:a16="http://schemas.microsoft.com/office/drawing/2014/main" id="{39055E7F-A573-665B-E2F2-7463B823B591}"/>
              </a:ext>
            </a:extLst>
          </p:cNvPr>
          <p:cNvSpPr txBox="1">
            <a:spLocks/>
          </p:cNvSpPr>
          <p:nvPr/>
        </p:nvSpPr>
        <p:spPr>
          <a:xfrm>
            <a:off x="2621308" y="4408606"/>
            <a:ext cx="1708907" cy="479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Class 5B</a:t>
            </a:r>
          </a:p>
        </p:txBody>
      </p:sp>
      <p:sp>
        <p:nvSpPr>
          <p:cNvPr id="42" name="0968142780">
            <a:extLst>
              <a:ext uri="{FF2B5EF4-FFF2-40B4-BE49-F238E27FC236}">
                <a16:creationId xmlns:a16="http://schemas.microsoft.com/office/drawing/2014/main" id="{E51EFCB4-9D13-97A6-1488-6E8CFC5D2972}"/>
              </a:ext>
            </a:extLst>
          </p:cNvPr>
          <p:cNvSpPr txBox="1">
            <a:spLocks/>
          </p:cNvSpPr>
          <p:nvPr/>
        </p:nvSpPr>
        <p:spPr>
          <a:xfrm>
            <a:off x="6731344" y="4029392"/>
            <a:ext cx="2211197" cy="44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countryside</a:t>
            </a:r>
          </a:p>
        </p:txBody>
      </p:sp>
      <p:sp>
        <p:nvSpPr>
          <p:cNvPr id="43" name="Bùi Liễu">
            <a:extLst>
              <a:ext uri="{FF2B5EF4-FFF2-40B4-BE49-F238E27FC236}">
                <a16:creationId xmlns:a16="http://schemas.microsoft.com/office/drawing/2014/main" id="{8893A595-5B53-75E2-696F-FA7249FAC9B5}"/>
              </a:ext>
            </a:extLst>
          </p:cNvPr>
          <p:cNvSpPr txBox="1"/>
          <p:nvPr/>
        </p:nvSpPr>
        <p:spPr>
          <a:xfrm>
            <a:off x="2374118" y="1196364"/>
            <a:ext cx="5146526" cy="408623"/>
          </a:xfrm>
          <a:prstGeom prst="wedgeRoundRectCallout">
            <a:avLst>
              <a:gd name="adj1" fmla="val -53591"/>
              <a:gd name="adj2" fmla="val -6472"/>
              <a:gd name="adj3" fmla="val 16667"/>
            </a:avLst>
          </a:prstGeom>
          <a:noFill/>
          <a:ln w="6350">
            <a:solidFill>
              <a:srgbClr val="FF000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Can </a:t>
            </a: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you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tell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me </a:t>
            </a: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about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yourself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?</a:t>
            </a:r>
            <a:endParaRPr lang="en-US" sz="240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8" name="Bùi liễu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" r="391"/>
          <a:stretch/>
        </p:blipFill>
        <p:spPr>
          <a:xfrm>
            <a:off x="320765" y="2724150"/>
            <a:ext cx="2053353" cy="1305242"/>
          </a:xfrm>
          <a:prstGeom prst="roundRect">
            <a:avLst/>
          </a:prstGeom>
          <a:ln w="12700">
            <a:noFill/>
            <a:prstDash val="sysDash"/>
          </a:ln>
        </p:spPr>
      </p:pic>
      <p:pic>
        <p:nvPicPr>
          <p:cNvPr id="69" name="096814278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" r="839"/>
          <a:stretch/>
        </p:blipFill>
        <p:spPr>
          <a:xfrm>
            <a:off x="2489074" y="3076309"/>
            <a:ext cx="2053354" cy="1305242"/>
          </a:xfrm>
          <a:prstGeom prst="roundRect">
            <a:avLst/>
          </a:prstGeom>
          <a:ln w="12700">
            <a:noFill/>
            <a:prstDash val="sysDash"/>
          </a:ln>
        </p:spPr>
      </p:pic>
      <p:sp>
        <p:nvSpPr>
          <p:cNvPr id="75" name="Facebook: Bùi Liễu">
            <a:extLst>
              <a:ext uri="{FF2B5EF4-FFF2-40B4-BE49-F238E27FC236}">
                <a16:creationId xmlns:a16="http://schemas.microsoft.com/office/drawing/2014/main" id="{8893A595-5B53-75E2-696F-FA7249FAC9B5}"/>
              </a:ext>
            </a:extLst>
          </p:cNvPr>
          <p:cNvSpPr txBox="1"/>
          <p:nvPr/>
        </p:nvSpPr>
        <p:spPr>
          <a:xfrm>
            <a:off x="3418460" y="2214388"/>
            <a:ext cx="2743200" cy="408623"/>
          </a:xfrm>
          <a:prstGeom prst="wedgeRoundRectCallout">
            <a:avLst>
              <a:gd name="adj1" fmla="val 58447"/>
              <a:gd name="adj2" fmla="val -37427"/>
              <a:gd name="adj3" fmla="val 16667"/>
            </a:avLst>
          </a:prstGeom>
          <a:noFill/>
          <a:ln w="6350">
            <a:solidFill>
              <a:srgbClr val="FF000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 live in the ____.</a:t>
            </a:r>
            <a:endParaRPr lang="vi-VN" sz="240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6" name="0968142780">
            <a:extLst>
              <a:ext uri="{FF2B5EF4-FFF2-40B4-BE49-F238E27FC236}">
                <a16:creationId xmlns:a16="http://schemas.microsoft.com/office/drawing/2014/main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779833" y="213502"/>
            <a:ext cx="3877893" cy="534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Unit 1</a:t>
            </a:r>
            <a:r>
              <a:rPr lang="vi-VN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lesson 1</a:t>
            </a:r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(1+2+3)</a:t>
            </a:r>
            <a:r>
              <a:rPr lang="vi-VN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3" name="Bùi liễu">
            <a:extLst>
              <a:ext uri="{FF2B5EF4-FFF2-40B4-BE49-F238E27FC236}">
                <a16:creationId xmlns:a16="http://schemas.microsoft.com/office/drawing/2014/main" id="{2459C077-93E2-4DB6-82B3-9E7315C478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" r="31"/>
          <a:stretch/>
        </p:blipFill>
        <p:spPr>
          <a:xfrm>
            <a:off x="4637461" y="3087022"/>
            <a:ext cx="2053353" cy="1305242"/>
          </a:xfrm>
          <a:prstGeom prst="roundRect">
            <a:avLst/>
          </a:prstGeom>
          <a:ln w="12700">
            <a:noFill/>
            <a:prstDash val="sysDash"/>
          </a:ln>
        </p:spPr>
      </p:pic>
      <p:pic>
        <p:nvPicPr>
          <p:cNvPr id="24" name="0968142780">
            <a:extLst>
              <a:ext uri="{FF2B5EF4-FFF2-40B4-BE49-F238E27FC236}">
                <a16:creationId xmlns:a16="http://schemas.microsoft.com/office/drawing/2014/main" id="{91121691-371C-4218-8F44-01C5754AC04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" r="221"/>
          <a:stretch/>
        </p:blipFill>
        <p:spPr>
          <a:xfrm>
            <a:off x="6805407" y="2733992"/>
            <a:ext cx="2053353" cy="1305242"/>
          </a:xfrm>
          <a:prstGeom prst="roundRect">
            <a:avLst/>
          </a:prstGeom>
          <a:ln w="12700">
            <a:noFill/>
            <a:prstDash val="sysDash"/>
          </a:ln>
        </p:spPr>
      </p:pic>
      <p:pic>
        <p:nvPicPr>
          <p:cNvPr id="17" name="Bùi Liễu 0968142780">
            <a:extLst>
              <a:ext uri="{FF2B5EF4-FFF2-40B4-BE49-F238E27FC236}">
                <a16:creationId xmlns:a16="http://schemas.microsoft.com/office/drawing/2014/main" id="{4986CBA9-EC93-4037-BECE-51F6036783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2" r="2332"/>
          <a:stretch/>
        </p:blipFill>
        <p:spPr bwMode="auto">
          <a:xfrm>
            <a:off x="1676400" y="1196364"/>
            <a:ext cx="445651" cy="441611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ùi Liễu 0968142780">
            <a:extLst>
              <a:ext uri="{FF2B5EF4-FFF2-40B4-BE49-F238E27FC236}">
                <a16:creationId xmlns:a16="http://schemas.microsoft.com/office/drawing/2014/main" id="{36765980-66C4-439F-92F4-A908539EA96B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9" b="1219"/>
          <a:stretch/>
        </p:blipFill>
        <p:spPr>
          <a:xfrm>
            <a:off x="6470388" y="1841299"/>
            <a:ext cx="440852" cy="445703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25" name="Facebook: Bùi Liễu">
            <a:extLst>
              <a:ext uri="{FF2B5EF4-FFF2-40B4-BE49-F238E27FC236}">
                <a16:creationId xmlns:a16="http://schemas.microsoft.com/office/drawing/2014/main" id="{47978384-86A7-4FE2-82EE-F1413C4C148E}"/>
              </a:ext>
            </a:extLst>
          </p:cNvPr>
          <p:cNvSpPr txBox="1"/>
          <p:nvPr/>
        </p:nvSpPr>
        <p:spPr>
          <a:xfrm>
            <a:off x="3418460" y="1709145"/>
            <a:ext cx="2743200" cy="408623"/>
          </a:xfrm>
          <a:prstGeom prst="wedgeRoundRectCallout">
            <a:avLst>
              <a:gd name="adj1" fmla="val 57705"/>
              <a:gd name="adj2" fmla="val -7106"/>
              <a:gd name="adj3" fmla="val 16667"/>
            </a:avLst>
          </a:prstGeom>
          <a:noFill/>
          <a:ln w="6350">
            <a:solidFill>
              <a:srgbClr val="FF000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I’m</a:t>
            </a:r>
            <a:r>
              <a:rPr lang="en-US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in _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__</a:t>
            </a:r>
            <a:r>
              <a:rPr lang="en-US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____.</a:t>
            </a:r>
            <a:endParaRPr lang="vi-VN" sz="240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141510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  <p:bldP spid="4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/>
          <p:nvPr/>
        </p:nvSpPr>
        <p:spPr>
          <a:xfrm>
            <a:off x="2667000" y="514350"/>
            <a:ext cx="3886200" cy="7239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4000" b="1" dirty="0">
                <a:solidFill>
                  <a:srgbClr val="0070C0"/>
                </a:solidFill>
                <a:latin typeface="Berlin Sans FB Demi" panose="020E0802020502020306" pitchFamily="34" charset="0"/>
                <a:cs typeface="Arial" pitchFamily="34" charset="0"/>
              </a:rPr>
              <a:t>Homework</a:t>
            </a:r>
            <a:endParaRPr lang="en-US" sz="4400" b="1" dirty="0">
              <a:solidFill>
                <a:srgbClr val="0070C0"/>
              </a:solidFill>
              <a:latin typeface="Berlin Sans FB Demi" panose="020E0802020502020306" pitchFamily="34" charset="0"/>
              <a:cs typeface="Arial" pitchFamily="34" charset="0"/>
            </a:endParaRPr>
          </a:p>
        </p:txBody>
      </p:sp>
      <p:sp>
        <p:nvSpPr>
          <p:cNvPr id="3" name="Bùi Liễu 0968142780"/>
          <p:cNvSpPr/>
          <p:nvPr/>
        </p:nvSpPr>
        <p:spPr>
          <a:xfrm>
            <a:off x="1822720" y="1981345"/>
            <a:ext cx="291830" cy="248055"/>
          </a:xfrm>
          <a:prstGeom prst="rightArrow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" name="Bùi Liễu 0968142780"/>
          <p:cNvSpPr/>
          <p:nvPr/>
        </p:nvSpPr>
        <p:spPr>
          <a:xfrm>
            <a:off x="1822720" y="3219449"/>
            <a:ext cx="291830" cy="248055"/>
          </a:xfrm>
          <a:prstGeom prst="rightArrow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Bùi Liễu 0968142780"/>
          <p:cNvSpPr/>
          <p:nvPr/>
        </p:nvSpPr>
        <p:spPr>
          <a:xfrm>
            <a:off x="2286000" y="1733550"/>
            <a:ext cx="7042898" cy="2562240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Learn by heart all the new words and the model sentences.</a:t>
            </a:r>
          </a:p>
          <a:p>
            <a:pPr>
              <a:lnSpc>
                <a:spcPct val="150000"/>
              </a:lnSpc>
            </a:pP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Read again the dialogue in part 1.</a:t>
            </a:r>
            <a:b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Prepare for lesson 1 (4+5+6).</a:t>
            </a:r>
          </a:p>
        </p:txBody>
      </p:sp>
      <p:sp>
        <p:nvSpPr>
          <p:cNvPr id="6" name="Bùi Liễu 0968142780"/>
          <p:cNvSpPr/>
          <p:nvPr/>
        </p:nvSpPr>
        <p:spPr>
          <a:xfrm>
            <a:off x="1822720" y="3905249"/>
            <a:ext cx="291830" cy="248055"/>
          </a:xfrm>
          <a:prstGeom prst="rightArrow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4376507"/>
      </p:ext>
    </p:extLst>
  </p:cSld>
  <p:clrMapOvr>
    <a:masterClrMapping/>
  </p:clrMapOvr>
  <p:transition spd="slow">
    <p:randomBar dir="vert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Bùi Liễu 0968142780"/>
          <p:cNvGrpSpPr/>
          <p:nvPr/>
        </p:nvGrpSpPr>
        <p:grpSpPr>
          <a:xfrm>
            <a:off x="1676400" y="1123950"/>
            <a:ext cx="6019800" cy="2665950"/>
            <a:chOff x="1676400" y="1123950"/>
            <a:chExt cx="6019800" cy="2665950"/>
          </a:xfrm>
        </p:grpSpPr>
        <p:pic>
          <p:nvPicPr>
            <p:cNvPr id="3" name="Bùi Liễu 096814278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6400" y="1123950"/>
              <a:ext cx="6019800" cy="2665950"/>
            </a:xfrm>
            <a:prstGeom prst="rect">
              <a:avLst/>
            </a:prstGeom>
          </p:spPr>
        </p:pic>
        <p:sp>
          <p:nvSpPr>
            <p:cNvPr id="4" name="Bùi Liễu 0968142780">
              <a:extLst>
                <a:ext uri="{FF2B5EF4-FFF2-40B4-BE49-F238E27FC236}">
                  <a16:creationId xmlns:a16="http://schemas.microsoft.com/office/drawing/2014/main" id="{87B35543-4E76-432C-9F8B-61425C09C71F}"/>
                </a:ext>
              </a:extLst>
            </p:cNvPr>
            <p:cNvSpPr txBox="1"/>
            <p:nvPr/>
          </p:nvSpPr>
          <p:spPr>
            <a:xfrm>
              <a:off x="2362200" y="2343150"/>
              <a:ext cx="4629150" cy="900246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pPr algn="ctr"/>
              <a:r>
                <a:rPr lang="en-US" sz="5400" b="1" dirty="0">
                  <a:solidFill>
                    <a:srgbClr val="0070C0"/>
                  </a:solidFill>
                  <a:effectLst>
                    <a:glow rad="127000">
                      <a:schemeClr val="bg1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erlin Sans FB Demi" panose="020E0802020502020306" pitchFamily="34" charset="0"/>
                </a:rPr>
                <a:t>Goodbye!</a:t>
              </a:r>
            </a:p>
          </p:txBody>
        </p:sp>
      </p:grpSp>
      <p:pic>
        <p:nvPicPr>
          <p:cNvPr id="9" name="Bùi Liễu 096814278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53200" y="-1771650"/>
            <a:ext cx="609600" cy="609600"/>
          </a:xfrm>
          <a:prstGeom prst="rect">
            <a:avLst/>
          </a:prstGeom>
        </p:spPr>
      </p:pic>
      <p:pic>
        <p:nvPicPr>
          <p:cNvPr id="10" name="Bùi Liễu 096814278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67600" y="-1771650"/>
            <a:ext cx="609600" cy="609600"/>
          </a:xfrm>
          <a:prstGeom prst="rect">
            <a:avLst/>
          </a:prstGeom>
        </p:spPr>
      </p:pic>
      <p:pic>
        <p:nvPicPr>
          <p:cNvPr id="11" name="Bùi Liễu 096814278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34400" y="-17716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50318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1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49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1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ood bye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10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ùi Liễu Powerpoint"/>
          <p:cNvSpPr txBox="1"/>
          <p:nvPr/>
        </p:nvSpPr>
        <p:spPr>
          <a:xfrm>
            <a:off x="2958217" y="337917"/>
            <a:ext cx="3283892" cy="80791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erlin Sans FB Demi" panose="020B0604020202020204" charset="0"/>
                <a:cs typeface="Arial" panose="020B0604020202020204" pitchFamily="34" charset="0"/>
              </a:rPr>
              <a:t>Contents</a:t>
            </a:r>
          </a:p>
        </p:txBody>
      </p:sp>
      <p:grpSp>
        <p:nvGrpSpPr>
          <p:cNvPr id="4" name="Bùi Liễu Powerpoint">
            <a:extLst>
              <a:ext uri="{FF2B5EF4-FFF2-40B4-BE49-F238E27FC236}">
                <a16:creationId xmlns:a16="http://schemas.microsoft.com/office/drawing/2014/main" id="{0BD47026-D5BA-4833-B003-093961CC28F5}"/>
              </a:ext>
            </a:extLst>
          </p:cNvPr>
          <p:cNvGrpSpPr/>
          <p:nvPr/>
        </p:nvGrpSpPr>
        <p:grpSpPr>
          <a:xfrm>
            <a:off x="2362200" y="1581150"/>
            <a:ext cx="5137652" cy="635625"/>
            <a:chOff x="2415397" y="1117318"/>
            <a:chExt cx="5137652" cy="635625"/>
          </a:xfrm>
        </p:grpSpPr>
        <p:sp>
          <p:nvSpPr>
            <p:cNvPr id="22" name="Bùi Liễu Powerpoint">
              <a:extLst>
                <a:ext uri="{FF2B5EF4-FFF2-40B4-BE49-F238E27FC236}">
                  <a16:creationId xmlns:a16="http://schemas.microsoft.com/office/drawing/2014/main" id="{55E78C77-D0CC-403A-A385-A118409896DE}"/>
                </a:ext>
              </a:extLst>
            </p:cNvPr>
            <p:cNvSpPr txBox="1">
              <a:spLocks/>
            </p:cNvSpPr>
            <p:nvPr/>
          </p:nvSpPr>
          <p:spPr>
            <a:xfrm>
              <a:off x="2981049" y="1141085"/>
              <a:ext cx="4572000" cy="577800"/>
            </a:xfrm>
            <a:prstGeom prst="rect">
              <a:avLst/>
            </a:prstGeom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spcBef>
                  <a:spcPts val="0"/>
                </a:spcBef>
              </a:pPr>
              <a:r>
                <a:rPr lang="en-US" sz="3200" dirty="0">
                  <a:latin typeface="Berlin Sans FB" pitchFamily="34" charset="0"/>
                  <a:cs typeface="Arial" panose="020B0604020202020204" pitchFamily="34" charset="0"/>
                </a:rPr>
                <a:t>Look, listen and repeat.</a:t>
              </a:r>
            </a:p>
          </p:txBody>
        </p:sp>
        <p:pic>
          <p:nvPicPr>
            <p:cNvPr id="3" name="Bùi Liễu Powerpoint">
              <a:extLst>
                <a:ext uri="{FF2B5EF4-FFF2-40B4-BE49-F238E27FC236}">
                  <a16:creationId xmlns:a16="http://schemas.microsoft.com/office/drawing/2014/main" id="{DCBF4A1A-028B-4D8E-B5C8-3B8FF6790DA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5397" y="1117318"/>
              <a:ext cx="638936" cy="635625"/>
            </a:xfrm>
            <a:prstGeom prst="rect">
              <a:avLst/>
            </a:prstGeom>
          </p:spPr>
        </p:pic>
      </p:grpSp>
      <p:grpSp>
        <p:nvGrpSpPr>
          <p:cNvPr id="5" name="Bùi Liễu Powerpoint">
            <a:extLst>
              <a:ext uri="{FF2B5EF4-FFF2-40B4-BE49-F238E27FC236}">
                <a16:creationId xmlns:a16="http://schemas.microsoft.com/office/drawing/2014/main" id="{8AB456DA-DA76-450D-A2F9-CB90C3A3EB45}"/>
              </a:ext>
            </a:extLst>
          </p:cNvPr>
          <p:cNvGrpSpPr/>
          <p:nvPr/>
        </p:nvGrpSpPr>
        <p:grpSpPr>
          <a:xfrm>
            <a:off x="2927852" y="2336604"/>
            <a:ext cx="4762343" cy="609515"/>
            <a:chOff x="2748853" y="1624889"/>
            <a:chExt cx="4762343" cy="609515"/>
          </a:xfrm>
        </p:grpSpPr>
        <p:sp>
          <p:nvSpPr>
            <p:cNvPr id="21" name="Bùi Liễu Powerpoint">
              <a:extLst>
                <a:ext uri="{FF2B5EF4-FFF2-40B4-BE49-F238E27FC236}">
                  <a16:creationId xmlns:a16="http://schemas.microsoft.com/office/drawing/2014/main" id="{3B4F9F7C-A5E7-40E1-88F8-F3AA3A009F6F}"/>
                </a:ext>
              </a:extLst>
            </p:cNvPr>
            <p:cNvSpPr txBox="1">
              <a:spLocks/>
            </p:cNvSpPr>
            <p:nvPr/>
          </p:nvSpPr>
          <p:spPr>
            <a:xfrm>
              <a:off x="3236320" y="1656604"/>
              <a:ext cx="4274876" cy="577800"/>
            </a:xfrm>
            <a:prstGeom prst="rect">
              <a:avLst/>
            </a:prstGeom>
            <a:ln>
              <a:noFill/>
            </a:ln>
          </p:spPr>
          <p:txBody>
            <a:bodyPr spcFirstLastPara="1" vert="horz" wrap="square" lIns="91425" tIns="91425" rIns="91425" bIns="91425" rtlCol="0" anchor="t" anchorCtr="0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spcBef>
                  <a:spcPts val="0"/>
                </a:spcBef>
              </a:pPr>
              <a:r>
                <a:rPr lang="en-US" sz="3200" dirty="0">
                  <a:latin typeface="Berlin Sans FB" pitchFamily="34" charset="0"/>
                  <a:cs typeface="Arial" panose="020B0604020202020204" pitchFamily="34" charset="0"/>
                </a:rPr>
                <a:t>Listen, point and say.</a:t>
              </a:r>
            </a:p>
          </p:txBody>
        </p:sp>
        <p:pic>
          <p:nvPicPr>
            <p:cNvPr id="11" name="Bùi Liễu Powerpoint">
              <a:extLst>
                <a:ext uri="{FF2B5EF4-FFF2-40B4-BE49-F238E27FC236}">
                  <a16:creationId xmlns:a16="http://schemas.microsoft.com/office/drawing/2014/main" id="{485C0AE4-5071-47BD-915B-F7D8235677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8853" y="1624889"/>
              <a:ext cx="435613" cy="501976"/>
            </a:xfrm>
            <a:prstGeom prst="rect">
              <a:avLst/>
            </a:prstGeom>
          </p:spPr>
        </p:pic>
      </p:grpSp>
      <p:grpSp>
        <p:nvGrpSpPr>
          <p:cNvPr id="6" name="Bùi Liễu Powerpoint">
            <a:extLst>
              <a:ext uri="{FF2B5EF4-FFF2-40B4-BE49-F238E27FC236}">
                <a16:creationId xmlns:a16="http://schemas.microsoft.com/office/drawing/2014/main" id="{3A536097-2775-4279-8160-63B37EE6F601}"/>
              </a:ext>
            </a:extLst>
          </p:cNvPr>
          <p:cNvGrpSpPr/>
          <p:nvPr/>
        </p:nvGrpSpPr>
        <p:grpSpPr>
          <a:xfrm>
            <a:off x="3256079" y="3139395"/>
            <a:ext cx="2669871" cy="651555"/>
            <a:chOff x="2998524" y="2138512"/>
            <a:chExt cx="2669871" cy="651555"/>
          </a:xfrm>
        </p:grpSpPr>
        <p:sp>
          <p:nvSpPr>
            <p:cNvPr id="23" name="Bùi Liễu Powerpoint">
              <a:extLst>
                <a:ext uri="{FF2B5EF4-FFF2-40B4-BE49-F238E27FC236}">
                  <a16:creationId xmlns:a16="http://schemas.microsoft.com/office/drawing/2014/main" id="{02759F4B-5FD6-4457-92AC-4CEB5911FC56}"/>
                </a:ext>
              </a:extLst>
            </p:cNvPr>
            <p:cNvSpPr txBox="1">
              <a:spLocks/>
            </p:cNvSpPr>
            <p:nvPr/>
          </p:nvSpPr>
          <p:spPr>
            <a:xfrm>
              <a:off x="3558367" y="2168391"/>
              <a:ext cx="2110028" cy="621676"/>
            </a:xfrm>
            <a:prstGeom prst="rect">
              <a:avLst/>
            </a:prstGeom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spcBef>
                  <a:spcPts val="0"/>
                </a:spcBef>
              </a:pPr>
              <a:r>
                <a:rPr lang="en-US" sz="3200" dirty="0">
                  <a:latin typeface="Berlin Sans FB" pitchFamily="34" charset="0"/>
                  <a:cs typeface="Arial" panose="020B0604020202020204" pitchFamily="34" charset="0"/>
                </a:rPr>
                <a:t>Let’s talk. </a:t>
              </a:r>
            </a:p>
          </p:txBody>
        </p:sp>
        <p:pic>
          <p:nvPicPr>
            <p:cNvPr id="12" name="Bùi Liễu Powerpoint">
              <a:extLst>
                <a:ext uri="{FF2B5EF4-FFF2-40B4-BE49-F238E27FC236}">
                  <a16:creationId xmlns:a16="http://schemas.microsoft.com/office/drawing/2014/main" id="{430201BE-B38F-4664-8012-93B6C172AD9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98524" y="2138512"/>
              <a:ext cx="536640" cy="4923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4711903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CD95D4B-459E-4E0E-9058-029A03E7F4EE}"/>
              </a:ext>
            </a:extLst>
          </p:cNvPr>
          <p:cNvGrpSpPr/>
          <p:nvPr/>
        </p:nvGrpSpPr>
        <p:grpSpPr>
          <a:xfrm>
            <a:off x="228600" y="975231"/>
            <a:ext cx="8676452" cy="3282362"/>
            <a:chOff x="271874" y="868694"/>
            <a:chExt cx="8676452" cy="3282362"/>
          </a:xfrm>
        </p:grpSpPr>
        <p:pic>
          <p:nvPicPr>
            <p:cNvPr id="3" name="Bùi Liễu Powerpoint">
              <a:extLst>
                <a:ext uri="{FF2B5EF4-FFF2-40B4-BE49-F238E27FC236}">
                  <a16:creationId xmlns:a16="http://schemas.microsoft.com/office/drawing/2014/main" id="{B81C8309-69DE-4EB4-BE5F-D3AEAC34C1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88" t="6506" r="4675" b="5733"/>
            <a:stretch/>
          </p:blipFill>
          <p:spPr>
            <a:xfrm>
              <a:off x="4591849" y="1200924"/>
              <a:ext cx="4356477" cy="2617902"/>
            </a:xfrm>
            <a:prstGeom prst="rect">
              <a:avLst/>
            </a:prstGeom>
          </p:spPr>
        </p:pic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AD2542EA-38DE-4C8F-80D2-CAC9923B97FF}"/>
                </a:ext>
              </a:extLst>
            </p:cNvPr>
            <p:cNvGrpSpPr/>
            <p:nvPr/>
          </p:nvGrpSpPr>
          <p:grpSpPr>
            <a:xfrm>
              <a:off x="271874" y="868694"/>
              <a:ext cx="8633976" cy="3049910"/>
              <a:chOff x="184820" y="550686"/>
              <a:chExt cx="8606232" cy="3049910"/>
            </a:xfrm>
          </p:grpSpPr>
          <p:pic>
            <p:nvPicPr>
              <p:cNvPr id="9" name="Bùi Liễu Powerpoint">
                <a:extLst>
                  <a:ext uri="{FF2B5EF4-FFF2-40B4-BE49-F238E27FC236}">
                    <a16:creationId xmlns:a16="http://schemas.microsoft.com/office/drawing/2014/main" id="{3287C2B6-067A-4F05-AAD9-2B49B7DF314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63" t="5987" r="2154"/>
              <a:stretch/>
            </p:blipFill>
            <p:spPr>
              <a:xfrm>
                <a:off x="184820" y="906887"/>
                <a:ext cx="4266525" cy="2670978"/>
              </a:xfrm>
              <a:prstGeom prst="rect">
                <a:avLst/>
              </a:prstGeom>
            </p:spPr>
          </p:pic>
          <p:sp>
            <p:nvSpPr>
              <p:cNvPr id="10" name="Bùi Liễu 0968142780">
                <a:extLst>
                  <a:ext uri="{FF2B5EF4-FFF2-40B4-BE49-F238E27FC236}">
                    <a16:creationId xmlns:a16="http://schemas.microsoft.com/office/drawing/2014/main" id="{2E287186-A4BC-4C7B-B59B-50F43B63B810}"/>
                  </a:ext>
                </a:extLst>
              </p:cNvPr>
              <p:cNvSpPr/>
              <p:nvPr/>
            </p:nvSpPr>
            <p:spPr>
              <a:xfrm>
                <a:off x="502722" y="724975"/>
                <a:ext cx="4046376" cy="433962"/>
              </a:xfrm>
              <a:prstGeom prst="roundRect">
                <a:avLst/>
              </a:prstGeom>
              <a:solidFill>
                <a:srgbClr val="FDF1D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20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Bùi Liễu 0968142780">
                <a:extLst>
                  <a:ext uri="{FF2B5EF4-FFF2-40B4-BE49-F238E27FC236}">
                    <a16:creationId xmlns:a16="http://schemas.microsoft.com/office/drawing/2014/main" id="{E7D33BC9-3131-474E-A8F4-BB087F657CD0}"/>
                  </a:ext>
                </a:extLst>
              </p:cNvPr>
              <p:cNvSpPr/>
              <p:nvPr/>
            </p:nvSpPr>
            <p:spPr>
              <a:xfrm>
                <a:off x="4885816" y="550686"/>
                <a:ext cx="3905236" cy="680054"/>
              </a:xfrm>
              <a:prstGeom prst="roundRect">
                <a:avLst/>
              </a:prstGeom>
              <a:solidFill>
                <a:srgbClr val="FDF1D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20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" name="Bùi Liễu 0968142780">
                <a:extLst>
                  <a:ext uri="{FF2B5EF4-FFF2-40B4-BE49-F238E27FC236}">
                    <a16:creationId xmlns:a16="http://schemas.microsoft.com/office/drawing/2014/main" id="{08481466-D7DF-488D-BDB4-844280E05060}"/>
                  </a:ext>
                </a:extLst>
              </p:cNvPr>
              <p:cNvSpPr/>
              <p:nvPr/>
            </p:nvSpPr>
            <p:spPr>
              <a:xfrm>
                <a:off x="1584832" y="2881617"/>
                <a:ext cx="2734385" cy="718979"/>
              </a:xfrm>
              <a:prstGeom prst="roundRect">
                <a:avLst/>
              </a:prstGeom>
              <a:solidFill>
                <a:srgbClr val="FDF1D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2000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5" name="Bùi Liễu Powerpoint">
              <a:extLst>
                <a:ext uri="{FF2B5EF4-FFF2-40B4-BE49-F238E27FC236}">
                  <a16:creationId xmlns:a16="http://schemas.microsoft.com/office/drawing/2014/main" id="{FE9421F5-C869-49B7-A88C-47D9532F6A7B}"/>
                </a:ext>
              </a:extLst>
            </p:cNvPr>
            <p:cNvSpPr/>
            <p:nvPr/>
          </p:nvSpPr>
          <p:spPr>
            <a:xfrm>
              <a:off x="272263" y="1191261"/>
              <a:ext cx="306454" cy="2795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2000" b="1" dirty="0">
                  <a:solidFill>
                    <a:srgbClr val="0070C0"/>
                  </a:solidFill>
                  <a:cs typeface="Arial" panose="020B0604020202020204" pitchFamily="34" charset="0"/>
                </a:rPr>
                <a:t>a</a:t>
              </a:r>
              <a:endParaRPr lang="en-US" sz="2000" b="1" dirty="0">
                <a:solidFill>
                  <a:srgbClr val="0070C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" name="Bùi Liễu Powerpoint">
              <a:extLst>
                <a:ext uri="{FF2B5EF4-FFF2-40B4-BE49-F238E27FC236}">
                  <a16:creationId xmlns:a16="http://schemas.microsoft.com/office/drawing/2014/main" id="{E27202FE-D755-4A61-B5DE-08C79C1AF155}"/>
                </a:ext>
              </a:extLst>
            </p:cNvPr>
            <p:cNvSpPr/>
            <p:nvPr/>
          </p:nvSpPr>
          <p:spPr>
            <a:xfrm>
              <a:off x="4657946" y="1209223"/>
              <a:ext cx="306454" cy="2795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2000" b="1" dirty="0">
                  <a:solidFill>
                    <a:srgbClr val="0070C0"/>
                  </a:solidFill>
                  <a:cs typeface="Arial" panose="020B0604020202020204" pitchFamily="34" charset="0"/>
                </a:rPr>
                <a:t>b</a:t>
              </a:r>
              <a:endParaRPr lang="en-US" sz="2000" b="1" dirty="0">
                <a:solidFill>
                  <a:srgbClr val="0070C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" name="Bùi Liễu Powerpoint">
              <a:extLst>
                <a:ext uri="{FF2B5EF4-FFF2-40B4-BE49-F238E27FC236}">
                  <a16:creationId xmlns:a16="http://schemas.microsoft.com/office/drawing/2014/main" id="{9319833E-D03E-4A8D-B0AF-873B5715C413}"/>
                </a:ext>
              </a:extLst>
            </p:cNvPr>
            <p:cNvSpPr/>
            <p:nvPr/>
          </p:nvSpPr>
          <p:spPr>
            <a:xfrm>
              <a:off x="4580399" y="3176978"/>
              <a:ext cx="2277602" cy="974078"/>
            </a:xfrm>
            <a:prstGeom prst="roundRect">
              <a:avLst/>
            </a:prstGeom>
            <a:solidFill>
              <a:srgbClr val="FDF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 dirty="0">
                <a:solidFill>
                  <a:schemeClr val="tx1"/>
                </a:solidFill>
              </a:endParaRPr>
            </a:p>
          </p:txBody>
        </p:sp>
        <p:sp>
          <p:nvSpPr>
            <p:cNvPr id="8" name="Bùi Liễu Powerpoint">
              <a:extLst>
                <a:ext uri="{FF2B5EF4-FFF2-40B4-BE49-F238E27FC236}">
                  <a16:creationId xmlns:a16="http://schemas.microsoft.com/office/drawing/2014/main" id="{CE796DC0-50EA-42D8-9DCF-228DEEC4C47E}"/>
                </a:ext>
              </a:extLst>
            </p:cNvPr>
            <p:cNvSpPr/>
            <p:nvPr/>
          </p:nvSpPr>
          <p:spPr>
            <a:xfrm>
              <a:off x="6913123" y="3257710"/>
              <a:ext cx="1992727" cy="638164"/>
            </a:xfrm>
            <a:prstGeom prst="roundRect">
              <a:avLst/>
            </a:prstGeom>
            <a:solidFill>
              <a:srgbClr val="FDF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Bùi Liễu Powerpoint">
            <a:extLst>
              <a:ext uri="{FF2B5EF4-FFF2-40B4-BE49-F238E27FC236}">
                <a16:creationId xmlns:a16="http://schemas.microsoft.com/office/drawing/2014/main" id="{E5E80E40-03EA-4C6B-B412-9E41E6ACD7FA}"/>
              </a:ext>
            </a:extLst>
          </p:cNvPr>
          <p:cNvSpPr txBox="1">
            <a:spLocks/>
          </p:cNvSpPr>
          <p:nvPr/>
        </p:nvSpPr>
        <p:spPr>
          <a:xfrm>
            <a:off x="920483" y="267127"/>
            <a:ext cx="4852728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1. Look, listen and repeat.</a:t>
            </a:r>
          </a:p>
        </p:txBody>
      </p:sp>
      <p:pic>
        <p:nvPicPr>
          <p:cNvPr id="14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15271F0E-5D3C-47F2-BEFA-EC4A968F43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17865.0733"/>
                    <p14:bmk name="Bookmark 8" time="20695.0733"/>
                    <p14:bmk name="Bookmark 2" time="23065.0733"/>
                    <p14:bmk name="Bookmark 9" time="24475.0733"/>
                    <p14:bmk name="Bookmark 10" time="25865.0733"/>
                    <p14:bmk name="Bookmark 3" time="31665.0733"/>
                    <p14:bmk name="Bookmark 4" time="35535.0733"/>
                    <p14:bmk name="Bookmark 6" time="39445.0733"/>
                    <p14:bmk name="Bookmark 5" time="42555.0733"/>
                    <p14:bmk name="Bookmark 7" time="45325.0733"/>
                  </p14:bmkLst>
                </p14:media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55189" y="346845"/>
            <a:ext cx="351570" cy="281837"/>
          </a:xfrm>
          <a:prstGeom prst="rect">
            <a:avLst/>
          </a:prstGeom>
        </p:spPr>
      </p:pic>
      <p:pic>
        <p:nvPicPr>
          <p:cNvPr id="15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6F6751F6-C0E5-4430-9B32-F5E2D7230A4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147" end="2283.721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205142" y="447409"/>
            <a:ext cx="331328" cy="331328"/>
          </a:xfrm>
          <a:prstGeom prst="rect">
            <a:avLst/>
          </a:prstGeom>
        </p:spPr>
      </p:pic>
      <p:pic>
        <p:nvPicPr>
          <p:cNvPr id="16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412859ED-7B9D-4C0C-820F-96DBC48B29C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5">
                  <p14:trim end="3775.2176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200252" y="1310934"/>
            <a:ext cx="331328" cy="331328"/>
          </a:xfrm>
          <a:prstGeom prst="rect">
            <a:avLst/>
          </a:prstGeom>
        </p:spPr>
      </p:pic>
      <p:pic>
        <p:nvPicPr>
          <p:cNvPr id="17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36D6562B-34FF-49C0-94E4-9E362C7F6D50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198457" y="2562264"/>
            <a:ext cx="331328" cy="331328"/>
          </a:xfrm>
          <a:prstGeom prst="rect">
            <a:avLst/>
          </a:prstGeom>
        </p:spPr>
      </p:pic>
      <p:pic>
        <p:nvPicPr>
          <p:cNvPr id="18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C3E0F02D-9392-4E46-8599-33694D6BBE9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8">
                  <p14:trim end="2882.0748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198457" y="2983679"/>
            <a:ext cx="331328" cy="331328"/>
          </a:xfrm>
          <a:prstGeom prst="rect">
            <a:avLst/>
          </a:prstGeom>
        </p:spPr>
      </p:pic>
      <p:pic>
        <p:nvPicPr>
          <p:cNvPr id="19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BC9F2A96-50DC-4EDC-AB8B-05F636C97F2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9">
                  <p14:trim st="159" end="2512.4081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204243" y="3415265"/>
            <a:ext cx="331328" cy="331328"/>
          </a:xfrm>
          <a:prstGeom prst="rect">
            <a:avLst/>
          </a:prstGeom>
        </p:spPr>
      </p:pic>
      <p:sp>
        <p:nvSpPr>
          <p:cNvPr id="20" name="Bùi Liễu Powerpoint">
            <a:extLst>
              <a:ext uri="{FF2B5EF4-FFF2-40B4-BE49-F238E27FC236}">
                <a16:creationId xmlns:a16="http://schemas.microsoft.com/office/drawing/2014/main" id="{86A6742E-6D96-463A-9759-52BC9E5FEC67}"/>
              </a:ext>
            </a:extLst>
          </p:cNvPr>
          <p:cNvSpPr/>
          <p:nvPr/>
        </p:nvSpPr>
        <p:spPr>
          <a:xfrm>
            <a:off x="553253" y="1094400"/>
            <a:ext cx="4177399" cy="5231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vi-VN" sz="2000" b="1" dirty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22" name="Bùi Liễu Powerpoint">
            <a:extLst>
              <a:ext uri="{FF2B5EF4-FFF2-40B4-BE49-F238E27FC236}">
                <a16:creationId xmlns:a16="http://schemas.microsoft.com/office/drawing/2014/main" id="{7427DB7F-7F2B-4A56-8D81-4D0AD6637CA2}"/>
              </a:ext>
            </a:extLst>
          </p:cNvPr>
          <p:cNvSpPr txBox="1"/>
          <p:nvPr/>
        </p:nvSpPr>
        <p:spPr>
          <a:xfrm>
            <a:off x="526974" y="1173130"/>
            <a:ext cx="20239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 err="1"/>
              <a:t>Hello</a:t>
            </a:r>
            <a:r>
              <a:rPr lang="vi-VN" sz="2000" b="1" dirty="0"/>
              <a:t>, </a:t>
            </a:r>
            <a:r>
              <a:rPr lang="vi-VN" sz="2000" b="1" dirty="0" err="1"/>
              <a:t>I’m</a:t>
            </a:r>
            <a:r>
              <a:rPr lang="vi-VN" sz="2000" b="1" dirty="0"/>
              <a:t> Ben. </a:t>
            </a:r>
            <a:endParaRPr lang="en-US" sz="2000" b="1" dirty="0"/>
          </a:p>
        </p:txBody>
      </p:sp>
      <p:sp>
        <p:nvSpPr>
          <p:cNvPr id="23" name="Bùi Liễu Powerpoint">
            <a:extLst>
              <a:ext uri="{FF2B5EF4-FFF2-40B4-BE49-F238E27FC236}">
                <a16:creationId xmlns:a16="http://schemas.microsoft.com/office/drawing/2014/main" id="{B6320522-1FEF-4911-9343-B27120274930}"/>
              </a:ext>
            </a:extLst>
          </p:cNvPr>
          <p:cNvSpPr txBox="1"/>
          <p:nvPr/>
        </p:nvSpPr>
        <p:spPr>
          <a:xfrm>
            <a:off x="1633786" y="3303147"/>
            <a:ext cx="15695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 err="1"/>
              <a:t>Hello</a:t>
            </a:r>
            <a:r>
              <a:rPr lang="vi-VN" sz="2000" b="1" dirty="0"/>
              <a:t>, Ben. </a:t>
            </a:r>
            <a:endParaRPr lang="en-US" sz="2000" b="1" dirty="0"/>
          </a:p>
        </p:txBody>
      </p:sp>
      <p:sp>
        <p:nvSpPr>
          <p:cNvPr id="26" name="Bùi Liễu Powerpoint">
            <a:extLst>
              <a:ext uri="{FF2B5EF4-FFF2-40B4-BE49-F238E27FC236}">
                <a16:creationId xmlns:a16="http://schemas.microsoft.com/office/drawing/2014/main" id="{C4AA816A-2582-431A-BD43-6DCDA521F950}"/>
              </a:ext>
            </a:extLst>
          </p:cNvPr>
          <p:cNvSpPr txBox="1"/>
          <p:nvPr/>
        </p:nvSpPr>
        <p:spPr>
          <a:xfrm>
            <a:off x="4938936" y="985831"/>
            <a:ext cx="40448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/>
              <a:t>Can </a:t>
            </a:r>
            <a:r>
              <a:rPr lang="vi-VN" sz="2000" b="1" dirty="0" err="1"/>
              <a:t>you</a:t>
            </a:r>
            <a:r>
              <a:rPr lang="vi-VN" sz="2000" b="1" dirty="0"/>
              <a:t> </a:t>
            </a:r>
            <a:r>
              <a:rPr lang="vi-VN" sz="2000" b="1" dirty="0" err="1"/>
              <a:t>tell</a:t>
            </a:r>
            <a:r>
              <a:rPr lang="vi-VN" sz="2000" b="1" dirty="0"/>
              <a:t> me </a:t>
            </a:r>
            <a:r>
              <a:rPr lang="vi-VN" sz="2000" b="1" dirty="0" err="1"/>
              <a:t>about</a:t>
            </a:r>
            <a:r>
              <a:rPr lang="vi-VN" sz="2000" b="1" dirty="0"/>
              <a:t> </a:t>
            </a:r>
            <a:r>
              <a:rPr lang="vi-VN" sz="2000" b="1" dirty="0" err="1"/>
              <a:t>yourself</a:t>
            </a:r>
            <a:r>
              <a:rPr lang="vi-VN" sz="2000" b="1" dirty="0"/>
              <a:t>, Lan?</a:t>
            </a:r>
            <a:endParaRPr lang="en-US" sz="2000" b="1" dirty="0"/>
          </a:p>
        </p:txBody>
      </p:sp>
      <p:sp>
        <p:nvSpPr>
          <p:cNvPr id="27" name="Bùi Liễu Powerpoint">
            <a:extLst>
              <a:ext uri="{FF2B5EF4-FFF2-40B4-BE49-F238E27FC236}">
                <a16:creationId xmlns:a16="http://schemas.microsoft.com/office/drawing/2014/main" id="{BA7BFF86-E811-4170-8BB3-ABB117BB1A0B}"/>
              </a:ext>
            </a:extLst>
          </p:cNvPr>
          <p:cNvSpPr txBox="1"/>
          <p:nvPr/>
        </p:nvSpPr>
        <p:spPr>
          <a:xfrm>
            <a:off x="4508878" y="3261498"/>
            <a:ext cx="24905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 err="1"/>
              <a:t>Well</a:t>
            </a:r>
            <a:r>
              <a:rPr lang="vi-VN" sz="2000" b="1" dirty="0"/>
              <a:t>, </a:t>
            </a:r>
            <a:r>
              <a:rPr lang="vi-VN" sz="2000" b="1" dirty="0" err="1"/>
              <a:t>I’m</a:t>
            </a:r>
            <a:r>
              <a:rPr lang="vi-VN" sz="2000" b="1" dirty="0"/>
              <a:t> in </a:t>
            </a:r>
            <a:r>
              <a:rPr lang="vi-VN" sz="2000" b="1" dirty="0" err="1"/>
              <a:t>Class</a:t>
            </a:r>
            <a:r>
              <a:rPr lang="vi-VN" sz="2000" b="1" dirty="0"/>
              <a:t> 5C.</a:t>
            </a:r>
            <a:endParaRPr lang="en-US" sz="2000" b="1" dirty="0"/>
          </a:p>
        </p:txBody>
      </p:sp>
      <p:sp>
        <p:nvSpPr>
          <p:cNvPr id="28" name="Bùi Liễu Powerpoint">
            <a:extLst>
              <a:ext uri="{FF2B5EF4-FFF2-40B4-BE49-F238E27FC236}">
                <a16:creationId xmlns:a16="http://schemas.microsoft.com/office/drawing/2014/main" id="{18951FEB-C746-43A3-A972-5C7E83B06318}"/>
              </a:ext>
            </a:extLst>
          </p:cNvPr>
          <p:cNvSpPr txBox="1"/>
          <p:nvPr/>
        </p:nvSpPr>
        <p:spPr>
          <a:xfrm>
            <a:off x="6859070" y="3358159"/>
            <a:ext cx="21665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 err="1"/>
              <a:t>I’m</a:t>
            </a:r>
            <a:r>
              <a:rPr lang="vi-VN" sz="2000" b="1" dirty="0"/>
              <a:t> in </a:t>
            </a:r>
            <a:r>
              <a:rPr lang="vi-VN" sz="2000" b="1" dirty="0" err="1"/>
              <a:t>Class</a:t>
            </a:r>
            <a:r>
              <a:rPr lang="vi-VN" sz="2000" b="1" dirty="0"/>
              <a:t> 5B. </a:t>
            </a:r>
            <a:endParaRPr lang="en-US" sz="2000" b="1" dirty="0"/>
          </a:p>
        </p:txBody>
      </p:sp>
      <p:sp>
        <p:nvSpPr>
          <p:cNvPr id="33" name="Bùi Liễu Powerpoint">
            <a:extLst>
              <a:ext uri="{FF2B5EF4-FFF2-40B4-BE49-F238E27FC236}">
                <a16:creationId xmlns:a16="http://schemas.microsoft.com/office/drawing/2014/main" id="{A58AFE24-AB97-45EF-AB0B-8CA58133928B}"/>
              </a:ext>
            </a:extLst>
          </p:cNvPr>
          <p:cNvSpPr txBox="1"/>
          <p:nvPr/>
        </p:nvSpPr>
        <p:spPr>
          <a:xfrm>
            <a:off x="6863717" y="3665651"/>
            <a:ext cx="21665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/>
              <a:t>I </a:t>
            </a:r>
            <a:r>
              <a:rPr lang="vi-VN" sz="2000" b="1" dirty="0" err="1"/>
              <a:t>live</a:t>
            </a:r>
            <a:r>
              <a:rPr lang="vi-VN" sz="2000" b="1" dirty="0"/>
              <a:t> in the </a:t>
            </a:r>
            <a:r>
              <a:rPr lang="vi-VN" sz="2000" b="1" dirty="0" err="1"/>
              <a:t>city</a:t>
            </a:r>
            <a:r>
              <a:rPr lang="vi-VN" sz="2000" b="1" dirty="0"/>
              <a:t>.</a:t>
            </a:r>
            <a:endParaRPr lang="en-US" sz="2000" b="1" dirty="0"/>
          </a:p>
        </p:txBody>
      </p:sp>
      <p:pic>
        <p:nvPicPr>
          <p:cNvPr id="35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8F17D46E-6B16-4C1F-B896-1C4D17E77D3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8">
                  <p14:trim st="4030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217635" y="3823909"/>
            <a:ext cx="331328" cy="331328"/>
          </a:xfrm>
          <a:prstGeom prst="rect">
            <a:avLst/>
          </a:prstGeom>
        </p:spPr>
      </p:pic>
      <p:pic>
        <p:nvPicPr>
          <p:cNvPr id="36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5140B7DA-1339-4459-B3AB-2D9EB00CF3D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9">
                  <p14:trim st="2874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217635" y="4257989"/>
            <a:ext cx="331328" cy="331328"/>
          </a:xfrm>
          <a:prstGeom prst="rect">
            <a:avLst/>
          </a:prstGeom>
        </p:spPr>
      </p:pic>
      <p:sp>
        <p:nvSpPr>
          <p:cNvPr id="38" name="Bùi Liễu Powerpoint">
            <a:extLst>
              <a:ext uri="{FF2B5EF4-FFF2-40B4-BE49-F238E27FC236}">
                <a16:creationId xmlns:a16="http://schemas.microsoft.com/office/drawing/2014/main" id="{FB4BBBBF-445D-4402-B8BB-D6D9CCC77488}"/>
              </a:ext>
            </a:extLst>
          </p:cNvPr>
          <p:cNvSpPr txBox="1"/>
          <p:nvPr/>
        </p:nvSpPr>
        <p:spPr>
          <a:xfrm>
            <a:off x="2332994" y="1181429"/>
            <a:ext cx="23400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 err="1"/>
              <a:t>Nice</a:t>
            </a:r>
            <a:r>
              <a:rPr lang="vi-VN" sz="2000" b="1" dirty="0"/>
              <a:t> to </a:t>
            </a:r>
            <a:r>
              <a:rPr lang="vi-VN" sz="2000" b="1" dirty="0" err="1"/>
              <a:t>meet</a:t>
            </a:r>
            <a:r>
              <a:rPr lang="vi-VN" sz="2000" b="1" dirty="0"/>
              <a:t> </a:t>
            </a:r>
            <a:r>
              <a:rPr lang="vi-VN" sz="2000" b="1" dirty="0" err="1"/>
              <a:t>you</a:t>
            </a:r>
            <a:r>
              <a:rPr lang="vi-VN" sz="2000" b="1" dirty="0"/>
              <a:t>.</a:t>
            </a:r>
            <a:endParaRPr lang="en-US" sz="2000" b="1" dirty="0"/>
          </a:p>
        </p:txBody>
      </p:sp>
      <p:pic>
        <p:nvPicPr>
          <p:cNvPr id="39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9E2107B5-CC37-41DA-AEAF-ACFB3E7BE4C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2831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219429" y="869033"/>
            <a:ext cx="331328" cy="331328"/>
          </a:xfrm>
          <a:prstGeom prst="rect">
            <a:avLst/>
          </a:prstGeom>
        </p:spPr>
      </p:pic>
      <p:sp>
        <p:nvSpPr>
          <p:cNvPr id="40" name="Bùi Liễu Powerpoint">
            <a:extLst>
              <a:ext uri="{FF2B5EF4-FFF2-40B4-BE49-F238E27FC236}">
                <a16:creationId xmlns:a16="http://schemas.microsoft.com/office/drawing/2014/main" id="{676F3BC5-1E03-4EA9-B0AD-31FA166CA5FC}"/>
              </a:ext>
            </a:extLst>
          </p:cNvPr>
          <p:cNvSpPr txBox="1"/>
          <p:nvPr/>
        </p:nvSpPr>
        <p:spPr>
          <a:xfrm>
            <a:off x="3042461" y="3302307"/>
            <a:ext cx="12817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 err="1"/>
              <a:t>I’m</a:t>
            </a:r>
            <a:r>
              <a:rPr lang="vi-VN" sz="2000" b="1" dirty="0"/>
              <a:t> Lan. </a:t>
            </a:r>
            <a:endParaRPr lang="en-US" sz="2000" b="1" dirty="0"/>
          </a:p>
        </p:txBody>
      </p:sp>
      <p:sp>
        <p:nvSpPr>
          <p:cNvPr id="42" name="Bùi Liễu Powerpoint">
            <a:extLst>
              <a:ext uri="{FF2B5EF4-FFF2-40B4-BE49-F238E27FC236}">
                <a16:creationId xmlns:a16="http://schemas.microsoft.com/office/drawing/2014/main" id="{61274A35-BDC8-465A-8236-6E09370B2E69}"/>
              </a:ext>
            </a:extLst>
          </p:cNvPr>
          <p:cNvSpPr txBox="1"/>
          <p:nvPr/>
        </p:nvSpPr>
        <p:spPr>
          <a:xfrm>
            <a:off x="1613647" y="3622530"/>
            <a:ext cx="28488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 err="1"/>
              <a:t>Nice</a:t>
            </a:r>
            <a:r>
              <a:rPr lang="vi-VN" sz="2000" b="1" dirty="0"/>
              <a:t> to </a:t>
            </a:r>
            <a:r>
              <a:rPr lang="vi-VN" sz="2000" b="1" dirty="0" err="1"/>
              <a:t>meet</a:t>
            </a:r>
            <a:r>
              <a:rPr lang="vi-VN" sz="2000" b="1" dirty="0"/>
              <a:t> </a:t>
            </a:r>
            <a:r>
              <a:rPr lang="vi-VN" sz="2000" b="1" dirty="0" err="1"/>
              <a:t>you</a:t>
            </a:r>
            <a:r>
              <a:rPr lang="vi-VN" sz="2000" b="1" dirty="0"/>
              <a:t>, </a:t>
            </a:r>
            <a:r>
              <a:rPr lang="vi-VN" sz="2000" b="1" dirty="0" err="1"/>
              <a:t>too</a:t>
            </a:r>
            <a:r>
              <a:rPr lang="vi-VN" sz="2000" b="1" dirty="0"/>
              <a:t>.</a:t>
            </a:r>
            <a:endParaRPr lang="en-US" sz="2000" b="1" dirty="0"/>
          </a:p>
        </p:txBody>
      </p:sp>
      <p:pic>
        <p:nvPicPr>
          <p:cNvPr id="44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2C273F17-B9CC-41BE-9E3A-F9593CB0F2B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5">
                  <p14:trim st="1711" end="2401.2176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200252" y="1719578"/>
            <a:ext cx="331328" cy="331328"/>
          </a:xfrm>
          <a:prstGeom prst="rect">
            <a:avLst/>
          </a:prstGeom>
        </p:spPr>
      </p:pic>
      <p:pic>
        <p:nvPicPr>
          <p:cNvPr id="45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6766603B-C047-405C-92BB-5825B1A20B3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5">
                  <p14:trim st="2969" end="0.2176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207570" y="2130678"/>
            <a:ext cx="331328" cy="331328"/>
          </a:xfrm>
          <a:prstGeom prst="rect">
            <a:avLst/>
          </a:prstGeom>
        </p:spPr>
      </p:pic>
      <p:sp>
        <p:nvSpPr>
          <p:cNvPr id="31" name="Bùi Liễu Powerpoint">
            <a:extLst>
              <a:ext uri="{FF2B5EF4-FFF2-40B4-BE49-F238E27FC236}">
                <a16:creationId xmlns:a16="http://schemas.microsoft.com/office/drawing/2014/main" id="{272BAC38-6C90-42F3-9C28-620CDB280ABE}"/>
              </a:ext>
            </a:extLst>
          </p:cNvPr>
          <p:cNvSpPr txBox="1"/>
          <p:nvPr/>
        </p:nvSpPr>
        <p:spPr>
          <a:xfrm>
            <a:off x="4551277" y="3552622"/>
            <a:ext cx="23410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000" b="1" dirty="0"/>
              <a:t>I </a:t>
            </a:r>
            <a:r>
              <a:rPr lang="vi-VN" sz="2000" b="1" dirty="0" err="1"/>
              <a:t>live</a:t>
            </a:r>
            <a:r>
              <a:rPr lang="vi-VN" sz="2000" b="1" dirty="0"/>
              <a:t> in the</a:t>
            </a:r>
          </a:p>
          <a:p>
            <a:r>
              <a:rPr lang="vi-VN" sz="2000" b="1" dirty="0" err="1"/>
              <a:t>countryside</a:t>
            </a:r>
            <a:r>
              <a:rPr lang="vi-VN" sz="2000" b="1" dirty="0"/>
              <a:t>.</a:t>
            </a:r>
            <a:endParaRPr lang="en-US" sz="2000" b="1" dirty="0"/>
          </a:p>
        </p:txBody>
      </p:sp>
      <p:sp>
        <p:nvSpPr>
          <p:cNvPr id="21" name="Bùi Liễu 0968142780">
            <a:extLst>
              <a:ext uri="{FF2B5EF4-FFF2-40B4-BE49-F238E27FC236}">
                <a16:creationId xmlns:a16="http://schemas.microsoft.com/office/drawing/2014/main" id="{16C93D94-7A4D-A724-1B26-4CFC6DADE4A4}"/>
              </a:ext>
            </a:extLst>
          </p:cNvPr>
          <p:cNvSpPr/>
          <p:nvPr/>
        </p:nvSpPr>
        <p:spPr>
          <a:xfrm>
            <a:off x="2905154" y="4493485"/>
            <a:ext cx="3791188" cy="343648"/>
          </a:xfrm>
          <a:prstGeom prst="wedgeRectCallout">
            <a:avLst>
              <a:gd name="adj1" fmla="val -12777"/>
              <a:gd name="adj2" fmla="val -498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 are Ben and Lan.</a:t>
            </a:r>
          </a:p>
        </p:txBody>
      </p:sp>
      <p:sp>
        <p:nvSpPr>
          <p:cNvPr id="24" name="Bùi Liễu 0968142780">
            <a:extLst>
              <a:ext uri="{FF2B5EF4-FFF2-40B4-BE49-F238E27FC236}">
                <a16:creationId xmlns:a16="http://schemas.microsoft.com/office/drawing/2014/main" id="{4BBACCF8-214D-CE60-4427-FFF75F6D024A}"/>
              </a:ext>
            </a:extLst>
          </p:cNvPr>
          <p:cNvSpPr/>
          <p:nvPr/>
        </p:nvSpPr>
        <p:spPr>
          <a:xfrm>
            <a:off x="3619489" y="4493484"/>
            <a:ext cx="2362517" cy="343648"/>
          </a:xfrm>
          <a:prstGeom prst="wedgeRectCallout">
            <a:avLst>
              <a:gd name="adj1" fmla="val -12777"/>
              <a:gd name="adj2" fmla="val -498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are they?</a:t>
            </a:r>
          </a:p>
        </p:txBody>
      </p:sp>
      <p:sp>
        <p:nvSpPr>
          <p:cNvPr id="25" name="Bùi Liễu 0968142780">
            <a:extLst>
              <a:ext uri="{FF2B5EF4-FFF2-40B4-BE49-F238E27FC236}">
                <a16:creationId xmlns:a16="http://schemas.microsoft.com/office/drawing/2014/main" id="{C32F3690-4D57-FFC5-027D-0352D89A9EEA}"/>
              </a:ext>
            </a:extLst>
          </p:cNvPr>
          <p:cNvSpPr/>
          <p:nvPr/>
        </p:nvSpPr>
        <p:spPr>
          <a:xfrm>
            <a:off x="3468415" y="4469861"/>
            <a:ext cx="2664663" cy="343648"/>
          </a:xfrm>
          <a:prstGeom prst="wedgeRectCallout">
            <a:avLst>
              <a:gd name="adj1" fmla="val -8687"/>
              <a:gd name="adj2" fmla="val -27845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are they?</a:t>
            </a:r>
          </a:p>
        </p:txBody>
      </p:sp>
      <p:sp>
        <p:nvSpPr>
          <p:cNvPr id="29" name="Bùi Liễu 0968142780">
            <a:extLst>
              <a:ext uri="{FF2B5EF4-FFF2-40B4-BE49-F238E27FC236}">
                <a16:creationId xmlns:a16="http://schemas.microsoft.com/office/drawing/2014/main" id="{3E0EFCB1-F417-A0C4-95B1-D678A70BFED0}"/>
              </a:ext>
            </a:extLst>
          </p:cNvPr>
          <p:cNvSpPr/>
          <p:nvPr/>
        </p:nvSpPr>
        <p:spPr>
          <a:xfrm>
            <a:off x="3102513" y="4493484"/>
            <a:ext cx="3256279" cy="343648"/>
          </a:xfrm>
          <a:prstGeom prst="wedgeRectCallout">
            <a:avLst>
              <a:gd name="adj1" fmla="val -8687"/>
              <a:gd name="adj2" fmla="val -27845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They’re at school.</a:t>
            </a:r>
          </a:p>
        </p:txBody>
      </p:sp>
      <p:sp>
        <p:nvSpPr>
          <p:cNvPr id="30" name="Bùi Liễu 0968142780">
            <a:extLst>
              <a:ext uri="{FF2B5EF4-FFF2-40B4-BE49-F238E27FC236}">
                <a16:creationId xmlns:a16="http://schemas.microsoft.com/office/drawing/2014/main" id="{7853A174-12F5-A572-CAC9-BDCC4AAB0586}"/>
              </a:ext>
            </a:extLst>
          </p:cNvPr>
          <p:cNvSpPr/>
          <p:nvPr/>
        </p:nvSpPr>
        <p:spPr>
          <a:xfrm>
            <a:off x="2495473" y="4511750"/>
            <a:ext cx="4470358" cy="343648"/>
          </a:xfrm>
          <a:prstGeom prst="wedgeRectCallout">
            <a:avLst>
              <a:gd name="adj1" fmla="val -8687"/>
              <a:gd name="adj2" fmla="val -27845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they talking about?</a:t>
            </a:r>
          </a:p>
        </p:txBody>
      </p:sp>
      <p:sp>
        <p:nvSpPr>
          <p:cNvPr id="32" name="Bùi Liễu 0968142780">
            <a:extLst>
              <a:ext uri="{FF2B5EF4-FFF2-40B4-BE49-F238E27FC236}">
                <a16:creationId xmlns:a16="http://schemas.microsoft.com/office/drawing/2014/main" id="{B74D17AB-6FCB-FC72-123C-4182B5249489}"/>
              </a:ext>
            </a:extLst>
          </p:cNvPr>
          <p:cNvSpPr/>
          <p:nvPr/>
        </p:nvSpPr>
        <p:spPr>
          <a:xfrm>
            <a:off x="2101752" y="4387775"/>
            <a:ext cx="5257800" cy="476216"/>
          </a:xfrm>
          <a:prstGeom prst="wedgeRectCallout">
            <a:avLst>
              <a:gd name="adj1" fmla="val -8687"/>
              <a:gd name="adj2" fmla="val -27845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 are talking about themselves. </a:t>
            </a:r>
          </a:p>
        </p:txBody>
      </p:sp>
    </p:spTree>
    <p:extLst>
      <p:ext uri="{BB962C8B-B14F-4D97-AF65-F5344CB8AC3E}">
        <p14:creationId xmlns:p14="http://schemas.microsoft.com/office/powerpoint/2010/main" val="253842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4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0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00000">
                    <p:cTn id="4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  <p:audio>
                  <p:cMediaNode vol="100000">
                    <p:cTn id="4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5"/>
                    </p:tgtEl>
                  </p:cMediaNode>
                </p:audio>
                <p:audio>
                  <p:cMediaNode vol="100000">
                    <p:cTn id="4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6"/>
                    </p:tgtEl>
                  </p:cMediaNode>
                </p:audio>
                <p:audio>
                  <p:cMediaNode vol="80000">
                    <p:cTn id="4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"/>
                    </p:tgtEl>
                  </p:cMediaNode>
                </p:audio>
                <p:audio>
                  <p:cMediaNode vol="80000">
                    <p:cTn id="4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8"/>
                    </p:tgtEl>
                  </p:cMediaNode>
                </p:audio>
                <p:audio>
                  <p:cMediaNode vol="80000">
                    <p:cTn id="4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9"/>
                    </p:tgtEl>
                  </p:cMediaNode>
                </p:audio>
                <p:audio>
                  <p:cMediaNode vol="80000">
                    <p:cTn id="4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5"/>
                    </p:tgtEl>
                  </p:cMediaNode>
                </p:audio>
                <p:audio>
                  <p:cMediaNode vol="80000">
                    <p:cTn id="4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6"/>
                    </p:tgtEl>
                  </p:cMediaNode>
                </p:audio>
                <p:audio>
                  <p:cMediaNode vol="100000">
                    <p:cTn id="5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9"/>
                    </p:tgtEl>
                  </p:cMediaNode>
                </p:audio>
                <p:audio>
                  <p:cMediaNode vol="100000">
                    <p:cTn id="5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4"/>
                    </p:tgtEl>
                  </p:cMediaNode>
                </p:audio>
                <p:audio>
                  <p:cMediaNode vol="100000">
                    <p:cTn id="5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5"/>
                    </p:tgtEl>
                  </p:cMediaNode>
                </p:audio>
                <p:seq concurrent="1" nextAc="seek">
                  <p:cTn id="53" restart="whenNotActive" fill="hold" evtFilter="cancelBubble" nodeType="interactiveSeq">
                    <p:stCondLst>
                      <p:cond evt="onMediaBookmark" delay="0">
                        <p:tgtEl>
                          <p14:bmkTgt spid="14" bmkName="Bookmark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4" fill="hold">
                          <p:stCondLst>
                            <p:cond delay="0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57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8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9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4" bmkName="Bookmark 1"/>
                      </p:tgtEl>
                    </p:cond>
                  </p:nextCondLst>
                </p:seq>
                <p:seq concurrent="1" nextAc="seek">
                  <p:cTn id="60" restart="whenNotActive" fill="hold" evtFilter="cancelBubble" nodeType="interactiveSeq">
                    <p:stCondLst>
                      <p:cond evt="onMediaBookmark" delay="0">
                        <p:tgtEl>
                          <p14:bmkTgt spid="14" bmkName="Bookmark 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1" fill="hold">
                          <p:stCondLst>
                            <p:cond delay="0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64" dur="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5" dur="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6" dur="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4" bmkName="Bookmark 8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MediaBookmark" delay="0">
                        <p:tgtEl>
                          <p14:bmkTgt spid="14" bmkName="Bookmark 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71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2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3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4" bmkName="Bookmark 2"/>
                      </p:tgtEl>
                    </p:cond>
                  </p:nextCondLst>
                </p:seq>
                <p:seq concurrent="1" nextAc="seek">
                  <p:cTn id="74" restart="whenNotActive" fill="hold" evtFilter="cancelBubble" nodeType="interactiveSeq">
                    <p:stCondLst>
                      <p:cond evt="onMediaBookmark" delay="0">
                        <p:tgtEl>
                          <p14:bmkTgt spid="14" bmkName="Bookmark 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5" fill="hold">
                          <p:stCondLst>
                            <p:cond delay="0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78" dur="125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9" dur="125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80" dur="125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4" bmkName="Bookmark 9"/>
                      </p:tgtEl>
                    </p:cond>
                  </p:nextCondLst>
                </p:seq>
                <p:seq concurrent="1" nextAc="seek">
                  <p:cTn id="81" restart="whenNotActive" fill="hold" evtFilter="cancelBubble" nodeType="interactiveSeq">
                    <p:stCondLst>
                      <p:cond evt="onMediaBookmark" delay="0">
                        <p:tgtEl>
                          <p14:bmkTgt spid="14" bmkName="Bookmark 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2" fill="hold">
                          <p:stCondLst>
                            <p:cond delay="0"/>
                          </p:stCondLst>
                          <p:childTnLst>
                            <p:par>
                              <p:cTn id="8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4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85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86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87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4" bmkName="Bookmark 10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MediaBookmark" delay="0">
                        <p:tgtEl>
                          <p14:bmkTgt spid="14" bmkName="Bookmark 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2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92" dur="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93" dur="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94" dur="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4" bmkName="Bookmark 3"/>
                      </p:tgtEl>
                    </p:cond>
                  </p:nextCondLst>
                </p:seq>
                <p:seq concurrent="1" nextAc="seek">
                  <p:cTn id="95" restart="whenNotActive" fill="hold" evtFilter="cancelBubble" nodeType="interactiveSeq">
                    <p:stCondLst>
                      <p:cond evt="onMediaBookmark" delay="0">
                        <p:tgtEl>
                          <p14:bmkTgt spid="14" bmkName="Bookmark 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6" fill="hold">
                          <p:stCondLst>
                            <p:cond delay="0"/>
                          </p:stCondLst>
                          <p:childTnLst>
                            <p:par>
                              <p:cTn id="9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8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9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0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01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4" bmkName="Bookmark 4"/>
                      </p:tgtEl>
                    </p:cond>
                  </p:nextCondLst>
                </p:seq>
                <p:seq concurrent="1" nextAc="seek">
                  <p:cTn id="102" restart="whenNotActive" fill="hold" evtFilter="cancelBubble" nodeType="interactiveSeq">
                    <p:stCondLst>
                      <p:cond evt="onMediaBookmark" delay="0">
                        <p:tgtEl>
                          <p14:bmkTgt spid="14" bmkName="Bookmark 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3" fill="hold">
                          <p:stCondLst>
                            <p:cond delay="0"/>
                          </p:stCondLst>
                          <p:childTnLst>
                            <p:par>
                              <p:cTn id="1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5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06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07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08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4" bmkName="Bookmark 6"/>
                      </p:tgtEl>
                    </p:cond>
                  </p:nextCondLst>
                </p:seq>
                <p:seq concurrent="1" nextAc="seek">
                  <p:cTn id="109" restart="whenNotActive" fill="hold" evtFilter="cancelBubble" nodeType="interactiveSeq">
                    <p:stCondLst>
                      <p:cond evt="onMediaBookmark" delay="0">
                        <p:tgtEl>
                          <p14:bmkTgt spid="14" bmkName="Bookmark 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0" fill="hold">
                          <p:stCondLst>
                            <p:cond delay="0"/>
                          </p:stCondLst>
                          <p:childTnLst>
                            <p:par>
                              <p:cTn id="1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2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13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14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15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4" bmkName="Bookmark 5"/>
                      </p:tgtEl>
                    </p:cond>
                  </p:nextCondLst>
                </p:seq>
                <p:seq concurrent="1" nextAc="seek">
                  <p:cTn id="116" restart="whenNotActive" fill="hold" evtFilter="cancelBubble" nodeType="interactiveSeq">
                    <p:stCondLst>
                      <p:cond evt="onMediaBookmark" delay="0">
                        <p:tgtEl>
                          <p14:bmkTgt spid="14" bmkName="Bookmark 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7" fill="hold">
                          <p:stCondLst>
                            <p:cond delay="0"/>
                          </p:stCondLst>
                          <p:childTnLst>
                            <p:par>
                              <p:cTn id="1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9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20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21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22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3" presetID="3" presetClass="emph" presetSubtype="2" fill="hold" grpId="1" nodeType="withEffect">
                                      <p:stCondLst>
                                        <p:cond delay="250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Clr clrSpc="rgb" dir="cw">
                                          <p:cBhvr override="childStyle">
                                            <p:cTn id="124" dur="1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  <p:par>
                                    <p:cTn id="125" presetID="3" presetClass="emph" presetSubtype="2" fill="hold" grpId="1" nodeType="withEffect">
                                      <p:stCondLst>
                                        <p:cond delay="250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Clr clrSpc="rgb" dir="cw">
                                          <p:cBhvr override="childStyle">
                                            <p:cTn id="126" dur="1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  <p:par>
                                    <p:cTn id="127" presetID="3" presetClass="emph" presetSubtype="2" fill="hold" grpId="1" nodeType="withEffect">
                                      <p:stCondLst>
                                        <p:cond delay="250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Clr clrSpc="rgb" dir="cw">
                                          <p:cBhvr override="childStyle">
                                            <p:cTn id="128" dur="1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  <p:par>
                                    <p:cTn id="129" presetID="3" presetClass="emph" presetSubtype="2" fill="hold" grpId="1" nodeType="withEffect">
                                      <p:stCondLst>
                                        <p:cond delay="250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Clr clrSpc="rgb" dir="cw">
                                          <p:cBhvr override="childStyle">
                                            <p:cTn id="130" dur="1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  <p:par>
                                    <p:cTn id="131" presetID="3" presetClass="emph" presetSubtype="2" fill="hold" grpId="1" nodeType="withEffect">
                                      <p:stCondLst>
                                        <p:cond delay="250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Clr clrSpc="rgb" dir="cw">
                                          <p:cBhvr override="childStyle">
                                            <p:cTn id="132" dur="1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  <p:par>
                                    <p:cTn id="133" presetID="3" presetClass="emph" presetSubtype="2" fill="hold" grpId="1" nodeType="withEffect">
                                      <p:stCondLst>
                                        <p:cond delay="250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Clr clrSpc="rgb" dir="cw">
                                          <p:cBhvr override="childStyle">
                                            <p:cTn id="134" dur="1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  <p:par>
                                    <p:cTn id="135" presetID="3" presetClass="emph" presetSubtype="2" fill="hold" grpId="1" nodeType="withEffect">
                                      <p:stCondLst>
                                        <p:cond delay="250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Clr clrSpc="rgb" dir="cw">
                                          <p:cBhvr override="childStyle">
                                            <p:cTn id="136" dur="1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  <p:par>
                                    <p:cTn id="137" presetID="3" presetClass="emph" presetSubtype="2" fill="hold" grpId="1" nodeType="withEffect">
                                      <p:stCondLst>
                                        <p:cond delay="250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Clr clrSpc="rgb" dir="cw">
                                          <p:cBhvr override="childStyle">
                                            <p:cTn id="138" dur="1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  <p:par>
                                    <p:cTn id="139" presetID="3" presetClass="emph" presetSubtype="2" fill="hold" grpId="1" nodeType="withEffect">
                                      <p:stCondLst>
                                        <p:cond delay="250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Clr clrSpc="rgb" dir="cw">
                                          <p:cBhvr override="childStyle">
                                            <p:cTn id="140" dur="1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  <p:par>
                                    <p:cTn id="141" presetID="3" presetClass="emph" presetSubtype="2" fill="hold" grpId="1" nodeType="withEffect">
                                      <p:stCondLst>
                                        <p:cond delay="250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Clr clrSpc="rgb" dir="cw">
                                          <p:cBhvr override="childStyle">
                                            <p:cTn id="142" dur="1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4" bmkName="Bookmark 7"/>
                      </p:tgtEl>
                    </p:cond>
                  </p:nextCondLst>
                </p:seq>
                <p:seq concurrent="1" nextAc="seek">
                  <p:cTn id="143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4" fill="hold">
                          <p:stCondLst>
                            <p:cond delay="0"/>
                          </p:stCondLst>
                          <p:childTnLst>
                            <p:par>
                              <p:cTn id="1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6" presetID="16" presetClass="emph" presetSubtype="0" fill="hold" grpId="2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20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47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48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49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51" dur="2112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2" fill="hold">
                                <p:stCondLst>
                                  <p:cond delay="2550"/>
                                </p:stCondLst>
                                <p:childTnLst>
                                  <p:par>
                                    <p:cTn id="153" presetID="16" presetClass="emph" presetSubtype="0" fill="hold" grpId="3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54" dur="1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55" dur="1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56" dur="1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  <p:seq concurrent="1" nextAc="seek">
                  <p:cTn id="157" restart="whenNotActive" fill="hold" evtFilter="cancelBubble" nodeType="interactiveSeq">
                    <p:stCondLst>
                      <p:cond evt="onClick" delay="0">
                        <p:tgtEl>
                          <p:spTgt spid="3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8" fill="hold">
                          <p:stCondLst>
                            <p:cond delay="0"/>
                          </p:stCondLst>
                          <p:childTnLst>
                            <p:par>
                              <p:cTn id="1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0" presetID="16" presetClass="emph" presetSubtype="0" fill="hold" grpId="2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5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61" dur="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62" dur="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63" dur="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65" dur="1711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6" fill="hold">
                                <p:stCondLst>
                                  <p:cond delay="2213"/>
                                </p:stCondLst>
                                <p:childTnLst>
                                  <p:par>
                                    <p:cTn id="167" presetID="16" presetClass="emph" presetSubtype="0" fill="hold" grpId="3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68" dur="1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69" dur="1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70" dur="1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8"/>
                      </p:tgtEl>
                    </p:cond>
                  </p:nextCondLst>
                </p:seq>
                <p:seq concurrent="1" nextAc="seek">
                  <p:cTn id="171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2" fill="hold">
                          <p:stCondLst>
                            <p:cond delay="0"/>
                          </p:stCondLst>
                          <p:childTnLst>
                            <p:par>
                              <p:cTn id="1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4" presetID="16" presetClass="emph" presetSubtype="0" fill="hold" grpId="2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8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75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76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77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79" dur="1529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0" fill="hold">
                                <p:stCondLst>
                                  <p:cond delay="1965"/>
                                </p:stCondLst>
                                <p:childTnLst>
                                  <p:par>
                                    <p:cTn id="181" presetID="16" presetClass="emph" presetSubtype="0" fill="hold" grpId="3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82" dur="1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83" dur="1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84" dur="1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185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6" fill="hold">
                          <p:stCondLst>
                            <p:cond delay="0"/>
                          </p:stCondLst>
                          <p:childTnLst>
                            <p:par>
                              <p:cTn id="18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8" presetID="16" presetClass="emph" presetSubtype="0" fill="hold" grpId="2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8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89" dur="75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90" dur="75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91" dur="75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93" dur="1192" fill="hold"/>
                                            <p:tgtEl>
                                              <p:spTgt spid="4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4" fill="hold">
                                <p:stCondLst>
                                  <p:cond delay="1560"/>
                                </p:stCondLst>
                                <p:childTnLst>
                                  <p:par>
                                    <p:cTn id="195" presetID="16" presetClass="emph" presetSubtype="0" fill="hold" grpId="3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96" dur="1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97" dur="1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98" dur="1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  <p:seq concurrent="1" nextAc="seek">
                  <p:cTn id="199" restart="whenNotActive" fill="hold" evtFilter="cancelBubble" nodeType="interactiveSeq">
                    <p:stCondLst>
                      <p:cond evt="onClick" delay="0">
                        <p:tgtEl>
                          <p:spTgt spid="4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0" fill="hold">
                          <p:stCondLst>
                            <p:cond delay="0"/>
                          </p:stCondLst>
                          <p:childTnLst>
                            <p:par>
                              <p:cTn id="20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2" presetID="16" presetClass="emph" presetSubtype="0" fill="hold" grpId="2" nodeType="clickEffect">
                                      <p:stCondLst>
                                        <p:cond delay="250"/>
                                      </p:stCondLst>
                                      <p:iterate type="lt">
                                        <p:tmPct val="13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03" dur="75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04" dur="75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05" dur="75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07" dur="2335" fill="hold"/>
                                            <p:tgtEl>
                                              <p:spTgt spid="4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8" fill="hold">
                                <p:stCondLst>
                                  <p:cond delay="2657"/>
                                </p:stCondLst>
                                <p:childTnLst>
                                  <p:par>
                                    <p:cTn id="209" presetID="16" presetClass="emph" presetSubtype="0" fill="hold" grpId="3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10" dur="1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11" dur="1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12" dur="1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2"/>
                      </p:tgtEl>
                    </p:cond>
                  </p:nextCondLst>
                </p:seq>
                <p:seq concurrent="1" nextAc="seek">
                  <p:cTn id="213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4" fill="hold">
                          <p:stCondLst>
                            <p:cond delay="0"/>
                          </p:stCondLst>
                          <p:childTnLst>
                            <p:par>
                              <p:cTn id="2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6" presetID="16" presetClass="emph" presetSubtype="0" fill="hold" grpId="2" nodeType="clickEffect">
                                      <p:stCondLst>
                                        <p:cond delay="250"/>
                                      </p:stCondLst>
                                      <p:iterate type="lt">
                                        <p:tmPct val="1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17" dur="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18" dur="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19" dur="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2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21" dur="3518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2" fill="hold">
                                <p:stCondLst>
                                  <p:cond delay="4045"/>
                                </p:stCondLst>
                                <p:childTnLst>
                                  <p:par>
                                    <p:cTn id="223" presetID="16" presetClass="emph" presetSubtype="0" fill="hold" grpId="3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24" dur="1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25" dur="1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26" dur="1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seq concurrent="1" nextAc="seek">
                  <p:cTn id="227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8" fill="hold">
                          <p:stCondLst>
                            <p:cond delay="0"/>
                          </p:stCondLst>
                          <p:childTnLst>
                            <p:par>
                              <p:cTn id="2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0" presetID="16" presetClass="emph" presetSubtype="0" fill="hold" grpId="2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20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31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32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33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35" dur="3525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6" fill="hold">
                                <p:stCondLst>
                                  <p:cond delay="3525"/>
                                </p:stCondLst>
                                <p:childTnLst>
                                  <p:par>
                                    <p:cTn id="237" presetID="16" presetClass="emph" presetSubtype="0" fill="hold" grpId="3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38" dur="1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39" dur="1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40" dur="1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241" restart="whenNotActive" fill="hold" evtFilter="cancelBubble" nodeType="interactiveSeq">
                    <p:stCondLst>
                      <p:cond evt="onClick" delay="0">
                        <p:tgtEl>
                          <p:spTgt spid="3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2" fill="hold">
                          <p:stCondLst>
                            <p:cond delay="0"/>
                          </p:stCondLst>
                          <p:childTnLst>
                            <p:par>
                              <p:cTn id="2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4" presetID="16" presetClass="emph" presetSubtype="0" fill="hold" grpId="2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2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45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46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47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4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49" dur="2377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0" fill="hold">
                                <p:stCondLst>
                                  <p:cond delay="2640"/>
                                </p:stCondLst>
                                <p:childTnLst>
                                  <p:par>
                                    <p:cTn id="251" presetID="16" presetClass="emph" presetSubtype="0" fill="hold" grpId="3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52" dur="1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53" dur="1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54" dur="1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1"/>
                      </p:tgtEl>
                    </p:cond>
                  </p:nextCondLst>
                </p:seq>
                <p:seq concurrent="1" nextAc="seek">
                  <p:cTn id="255" restart="whenNotActive" fill="hold" evtFilter="cancelBubble" nodeType="interactiveSeq">
                    <p:stCondLst>
                      <p:cond evt="onClick" delay="0">
                        <p:tgtEl>
                          <p:spTgt spid="2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6" fill="hold">
                          <p:stCondLst>
                            <p:cond delay="0"/>
                          </p:stCondLst>
                          <p:childTnLst>
                            <p:par>
                              <p:cTn id="2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8" presetID="16" presetClass="emph" presetSubtype="0" fill="hold" grpId="2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8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59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60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61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63" dur="2449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4" fill="hold">
                                <p:stCondLst>
                                  <p:cond delay="2449"/>
                                </p:stCondLst>
                                <p:childTnLst>
                                  <p:par>
                                    <p:cTn id="265" presetID="16" presetClass="emph" presetSubtype="0" fill="hold" grpId="3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66" dur="1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67" dur="1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68" dur="1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8"/>
                      </p:tgtEl>
                    </p:cond>
                  </p:nextCondLst>
                </p:seq>
                <p:seq concurrent="1" nextAc="seek">
                  <p:cTn id="269" restart="whenNotActive" fill="hold" evtFilter="cancelBubble" nodeType="interactiveSeq">
                    <p:stCondLst>
                      <p:cond evt="onClick" delay="0">
                        <p:tgtEl>
                          <p:spTgt spid="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70" fill="hold">
                          <p:stCondLst>
                            <p:cond delay="0"/>
                          </p:stCondLst>
                          <p:childTnLst>
                            <p:par>
                              <p:cTn id="2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2" presetID="16" presetClass="emph" presetSubtype="0" fill="hold" grpId="2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5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73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74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75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7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77" dur="2246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8" fill="hold">
                                <p:stCondLst>
                                  <p:cond delay="2325"/>
                                </p:stCondLst>
                                <p:childTnLst>
                                  <p:par>
                                    <p:cTn id="279" presetID="16" presetClass="emph" presetSubtype="0" fill="hold" grpId="3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80" dur="1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81" dur="1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82" dur="1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3"/>
                      </p:tgtEl>
                    </p:cond>
                  </p:nextCondLst>
                </p:seq>
              </p:childTnLst>
            </p:cTn>
          </p:par>
        </p:tnLst>
        <p:bldLst>
          <p:bldP spid="22" grpId="0"/>
          <p:bldP spid="22" grpId="1"/>
          <p:bldP spid="22" grpId="2"/>
          <p:bldP spid="22" grpId="3"/>
          <p:bldP spid="23" grpId="0"/>
          <p:bldP spid="23" grpId="1"/>
          <p:bldP spid="23" grpId="2"/>
          <p:bldP spid="23" grpId="3"/>
          <p:bldP spid="26" grpId="0"/>
          <p:bldP spid="26" grpId="1"/>
          <p:bldP spid="26" grpId="2"/>
          <p:bldP spid="26" grpId="3"/>
          <p:bldP spid="27" grpId="0"/>
          <p:bldP spid="27" grpId="1"/>
          <p:bldP spid="27" grpId="2"/>
          <p:bldP spid="27" grpId="3"/>
          <p:bldP spid="28" grpId="0"/>
          <p:bldP spid="28" grpId="1"/>
          <p:bldP spid="28" grpId="2"/>
          <p:bldP spid="28" grpId="3"/>
          <p:bldP spid="33" grpId="0"/>
          <p:bldP spid="33" grpId="1"/>
          <p:bldP spid="33" grpId="2"/>
          <p:bldP spid="33" grpId="3"/>
          <p:bldP spid="38" grpId="0"/>
          <p:bldP spid="38" grpId="1"/>
          <p:bldP spid="38" grpId="2"/>
          <p:bldP spid="38" grpId="3"/>
          <p:bldP spid="40" grpId="0"/>
          <p:bldP spid="40" grpId="1"/>
          <p:bldP spid="40" grpId="2"/>
          <p:bldP spid="40" grpId="3"/>
          <p:bldP spid="42" grpId="0"/>
          <p:bldP spid="42" grpId="1"/>
          <p:bldP spid="42" grpId="2"/>
          <p:bldP spid="42" grpId="3"/>
          <p:bldP spid="31" grpId="0"/>
          <p:bldP spid="31" grpId="1"/>
          <p:bldP spid="31" grpId="2"/>
          <p:bldP spid="31" grpId="3"/>
          <p:bldP spid="21" grpId="0" animBg="1"/>
          <p:bldP spid="21" grpId="1" animBg="1"/>
          <p:bldP spid="24" grpId="0" animBg="1"/>
          <p:bldP spid="24" grpId="1" animBg="1"/>
          <p:bldP spid="25" grpId="0" animBg="1"/>
          <p:bldP spid="25" grpId="1" animBg="1"/>
          <p:bldP spid="29" grpId="0" animBg="1"/>
          <p:bldP spid="29" grpId="1" animBg="1"/>
          <p:bldP spid="30" grpId="0" animBg="1"/>
          <p:bldP spid="30" grpId="1" animBg="1"/>
          <p:bldP spid="32" grpId="0" animBg="1"/>
          <p:bldP spid="32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4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0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00000">
                    <p:cTn id="4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  <p:audio>
                  <p:cMediaNode vol="100000">
                    <p:cTn id="4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5"/>
                    </p:tgtEl>
                  </p:cMediaNode>
                </p:audio>
                <p:audio>
                  <p:cMediaNode vol="100000">
                    <p:cTn id="4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6"/>
                    </p:tgtEl>
                  </p:cMediaNode>
                </p:audio>
                <p:audio>
                  <p:cMediaNode vol="80000">
                    <p:cTn id="4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"/>
                    </p:tgtEl>
                  </p:cMediaNode>
                </p:audio>
                <p:audio>
                  <p:cMediaNode vol="80000">
                    <p:cTn id="4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8"/>
                    </p:tgtEl>
                  </p:cMediaNode>
                </p:audio>
                <p:audio>
                  <p:cMediaNode vol="80000">
                    <p:cTn id="4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9"/>
                    </p:tgtEl>
                  </p:cMediaNode>
                </p:audio>
                <p:audio>
                  <p:cMediaNode vol="80000">
                    <p:cTn id="4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5"/>
                    </p:tgtEl>
                  </p:cMediaNode>
                </p:audio>
                <p:audio>
                  <p:cMediaNode vol="80000">
                    <p:cTn id="4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6"/>
                    </p:tgtEl>
                  </p:cMediaNode>
                </p:audio>
                <p:audio>
                  <p:cMediaNode vol="100000">
                    <p:cTn id="5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9"/>
                    </p:tgtEl>
                  </p:cMediaNode>
                </p:audio>
                <p:audio>
                  <p:cMediaNode vol="100000">
                    <p:cTn id="5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4"/>
                    </p:tgtEl>
                  </p:cMediaNode>
                </p:audio>
                <p:audio>
                  <p:cMediaNode vol="100000">
                    <p:cTn id="5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5"/>
                    </p:tgtEl>
                  </p:cMediaNode>
                </p:audio>
                <p:seq concurrent="1" nextAc="seek">
                  <p:cTn id="143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4" fill="hold">
                          <p:stCondLst>
                            <p:cond delay="0"/>
                          </p:stCondLst>
                          <p:childTnLst>
                            <p:par>
                              <p:cTn id="1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6" presetID="16" presetClass="emph" presetSubtype="0" fill="hold" grpId="2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20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47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48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49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51" dur="2112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2" fill="hold">
                                <p:stCondLst>
                                  <p:cond delay="2550"/>
                                </p:stCondLst>
                                <p:childTnLst>
                                  <p:par>
                                    <p:cTn id="153" presetID="16" presetClass="emph" presetSubtype="0" fill="hold" grpId="3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54" dur="1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55" dur="1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56" dur="1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  <p:seq concurrent="1" nextAc="seek">
                  <p:cTn id="157" restart="whenNotActive" fill="hold" evtFilter="cancelBubble" nodeType="interactiveSeq">
                    <p:stCondLst>
                      <p:cond evt="onClick" delay="0">
                        <p:tgtEl>
                          <p:spTgt spid="3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8" fill="hold">
                          <p:stCondLst>
                            <p:cond delay="0"/>
                          </p:stCondLst>
                          <p:childTnLst>
                            <p:par>
                              <p:cTn id="1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0" presetID="16" presetClass="emph" presetSubtype="0" fill="hold" grpId="2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5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61" dur="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62" dur="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63" dur="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65" dur="1711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6" fill="hold">
                                <p:stCondLst>
                                  <p:cond delay="2213"/>
                                </p:stCondLst>
                                <p:childTnLst>
                                  <p:par>
                                    <p:cTn id="167" presetID="16" presetClass="emph" presetSubtype="0" fill="hold" grpId="3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68" dur="1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69" dur="1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70" dur="1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8"/>
                      </p:tgtEl>
                    </p:cond>
                  </p:nextCondLst>
                </p:seq>
                <p:seq concurrent="1" nextAc="seek">
                  <p:cTn id="171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2" fill="hold">
                          <p:stCondLst>
                            <p:cond delay="0"/>
                          </p:stCondLst>
                          <p:childTnLst>
                            <p:par>
                              <p:cTn id="1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4" presetID="16" presetClass="emph" presetSubtype="0" fill="hold" grpId="2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8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75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76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77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79" dur="1529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0" fill="hold">
                                <p:stCondLst>
                                  <p:cond delay="1965"/>
                                </p:stCondLst>
                                <p:childTnLst>
                                  <p:par>
                                    <p:cTn id="181" presetID="16" presetClass="emph" presetSubtype="0" fill="hold" grpId="3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82" dur="1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83" dur="1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84" dur="1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185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6" fill="hold">
                          <p:stCondLst>
                            <p:cond delay="0"/>
                          </p:stCondLst>
                          <p:childTnLst>
                            <p:par>
                              <p:cTn id="18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8" presetID="16" presetClass="emph" presetSubtype="0" fill="hold" grpId="2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8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89" dur="75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90" dur="75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91" dur="75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93" dur="1192" fill="hold"/>
                                            <p:tgtEl>
                                              <p:spTgt spid="4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4" fill="hold">
                                <p:stCondLst>
                                  <p:cond delay="1560"/>
                                </p:stCondLst>
                                <p:childTnLst>
                                  <p:par>
                                    <p:cTn id="195" presetID="16" presetClass="emph" presetSubtype="0" fill="hold" grpId="3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96" dur="1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97" dur="1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98" dur="1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  <p:seq concurrent="1" nextAc="seek">
                  <p:cTn id="199" restart="whenNotActive" fill="hold" evtFilter="cancelBubble" nodeType="interactiveSeq">
                    <p:stCondLst>
                      <p:cond evt="onClick" delay="0">
                        <p:tgtEl>
                          <p:spTgt spid="4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0" fill="hold">
                          <p:stCondLst>
                            <p:cond delay="0"/>
                          </p:stCondLst>
                          <p:childTnLst>
                            <p:par>
                              <p:cTn id="20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2" presetID="16" presetClass="emph" presetSubtype="0" fill="hold" grpId="2" nodeType="clickEffect">
                                      <p:stCondLst>
                                        <p:cond delay="250"/>
                                      </p:stCondLst>
                                      <p:iterate type="lt">
                                        <p:tmPct val="13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03" dur="75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04" dur="75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05" dur="75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07" dur="2335" fill="hold"/>
                                            <p:tgtEl>
                                              <p:spTgt spid="4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8" fill="hold">
                                <p:stCondLst>
                                  <p:cond delay="2657"/>
                                </p:stCondLst>
                                <p:childTnLst>
                                  <p:par>
                                    <p:cTn id="209" presetID="16" presetClass="emph" presetSubtype="0" fill="hold" grpId="3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10" dur="1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11" dur="1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12" dur="1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2"/>
                      </p:tgtEl>
                    </p:cond>
                  </p:nextCondLst>
                </p:seq>
                <p:seq concurrent="1" nextAc="seek">
                  <p:cTn id="213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4" fill="hold">
                          <p:stCondLst>
                            <p:cond delay="0"/>
                          </p:stCondLst>
                          <p:childTnLst>
                            <p:par>
                              <p:cTn id="2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6" presetID="16" presetClass="emph" presetSubtype="0" fill="hold" grpId="2" nodeType="clickEffect">
                                      <p:stCondLst>
                                        <p:cond delay="250"/>
                                      </p:stCondLst>
                                      <p:iterate type="lt">
                                        <p:tmPct val="1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17" dur="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18" dur="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19" dur="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2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21" dur="3518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2" fill="hold">
                                <p:stCondLst>
                                  <p:cond delay="4045"/>
                                </p:stCondLst>
                                <p:childTnLst>
                                  <p:par>
                                    <p:cTn id="223" presetID="16" presetClass="emph" presetSubtype="0" fill="hold" grpId="3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24" dur="1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25" dur="1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26" dur="1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seq concurrent="1" nextAc="seek">
                  <p:cTn id="227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8" fill="hold">
                          <p:stCondLst>
                            <p:cond delay="0"/>
                          </p:stCondLst>
                          <p:childTnLst>
                            <p:par>
                              <p:cTn id="2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0" presetID="16" presetClass="emph" presetSubtype="0" fill="hold" grpId="2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20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31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32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33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35" dur="3525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6" fill="hold">
                                <p:stCondLst>
                                  <p:cond delay="3525"/>
                                </p:stCondLst>
                                <p:childTnLst>
                                  <p:par>
                                    <p:cTn id="237" presetID="16" presetClass="emph" presetSubtype="0" fill="hold" grpId="3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38" dur="1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39" dur="1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40" dur="1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241" restart="whenNotActive" fill="hold" evtFilter="cancelBubble" nodeType="interactiveSeq">
                    <p:stCondLst>
                      <p:cond evt="onClick" delay="0">
                        <p:tgtEl>
                          <p:spTgt spid="3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2" fill="hold">
                          <p:stCondLst>
                            <p:cond delay="0"/>
                          </p:stCondLst>
                          <p:childTnLst>
                            <p:par>
                              <p:cTn id="2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4" presetID="16" presetClass="emph" presetSubtype="0" fill="hold" grpId="2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2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45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46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47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4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49" dur="2377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0" fill="hold">
                                <p:stCondLst>
                                  <p:cond delay="2640"/>
                                </p:stCondLst>
                                <p:childTnLst>
                                  <p:par>
                                    <p:cTn id="251" presetID="16" presetClass="emph" presetSubtype="0" fill="hold" grpId="3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52" dur="1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53" dur="1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54" dur="1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1"/>
                      </p:tgtEl>
                    </p:cond>
                  </p:nextCondLst>
                </p:seq>
                <p:seq concurrent="1" nextAc="seek">
                  <p:cTn id="255" restart="whenNotActive" fill="hold" evtFilter="cancelBubble" nodeType="interactiveSeq">
                    <p:stCondLst>
                      <p:cond evt="onClick" delay="0">
                        <p:tgtEl>
                          <p:spTgt spid="2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6" fill="hold">
                          <p:stCondLst>
                            <p:cond delay="0"/>
                          </p:stCondLst>
                          <p:childTnLst>
                            <p:par>
                              <p:cTn id="2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8" presetID="16" presetClass="emph" presetSubtype="0" fill="hold" grpId="2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8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59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60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61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63" dur="2449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4" fill="hold">
                                <p:stCondLst>
                                  <p:cond delay="2449"/>
                                </p:stCondLst>
                                <p:childTnLst>
                                  <p:par>
                                    <p:cTn id="265" presetID="16" presetClass="emph" presetSubtype="0" fill="hold" grpId="3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66" dur="1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67" dur="1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68" dur="1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8"/>
                      </p:tgtEl>
                    </p:cond>
                  </p:nextCondLst>
                </p:seq>
                <p:seq concurrent="1" nextAc="seek">
                  <p:cTn id="269" restart="whenNotActive" fill="hold" evtFilter="cancelBubble" nodeType="interactiveSeq">
                    <p:stCondLst>
                      <p:cond evt="onClick" delay="0">
                        <p:tgtEl>
                          <p:spTgt spid="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70" fill="hold">
                          <p:stCondLst>
                            <p:cond delay="0"/>
                          </p:stCondLst>
                          <p:childTnLst>
                            <p:par>
                              <p:cTn id="2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2" presetID="16" presetClass="emph" presetSubtype="0" fill="hold" grpId="2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5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73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74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75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7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77" dur="2246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8" fill="hold">
                                <p:stCondLst>
                                  <p:cond delay="2325"/>
                                </p:stCondLst>
                                <p:childTnLst>
                                  <p:par>
                                    <p:cTn id="279" presetID="16" presetClass="emph" presetSubtype="0" fill="hold" grpId="3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80" dur="1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81" dur="1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82" dur="1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3"/>
                      </p:tgtEl>
                    </p:cond>
                  </p:nextCondLst>
                </p:seq>
              </p:childTnLst>
            </p:cTn>
          </p:par>
        </p:tnLst>
        <p:bldLst>
          <p:bldP spid="22" grpId="2"/>
          <p:bldP spid="22" grpId="3"/>
          <p:bldP spid="23" grpId="2"/>
          <p:bldP spid="23" grpId="3"/>
          <p:bldP spid="26" grpId="2"/>
          <p:bldP spid="26" grpId="3"/>
          <p:bldP spid="27" grpId="2"/>
          <p:bldP spid="27" grpId="3"/>
          <p:bldP spid="28" grpId="2"/>
          <p:bldP spid="28" grpId="3"/>
          <p:bldP spid="33" grpId="2"/>
          <p:bldP spid="33" grpId="3"/>
          <p:bldP spid="38" grpId="2"/>
          <p:bldP spid="38" grpId="3"/>
          <p:bldP spid="40" grpId="2"/>
          <p:bldP spid="40" grpId="3"/>
          <p:bldP spid="42" grpId="2"/>
          <p:bldP spid="42" grpId="3"/>
          <p:bldP spid="31" grpId="2"/>
          <p:bldP spid="31" grpId="3"/>
          <p:bldP spid="21" grpId="0" animBg="1"/>
          <p:bldP spid="21" grpId="1" animBg="1"/>
          <p:bldP spid="24" grpId="0" animBg="1"/>
          <p:bldP spid="24" grpId="1" animBg="1"/>
          <p:bldP spid="25" grpId="0" animBg="1"/>
          <p:bldP spid="25" grpId="1" animBg="1"/>
          <p:bldP spid="29" grpId="0" animBg="1"/>
          <p:bldP spid="29" grpId="1" animBg="1"/>
          <p:bldP spid="30" grpId="0" animBg="1"/>
          <p:bldP spid="30" grpId="1" animBg="1"/>
          <p:bldP spid="32" grpId="0" animBg="1"/>
          <p:bldP spid="32" grpId="1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ùi Liễu 0968142780">
            <a:extLst>
              <a:ext uri="{FF2B5EF4-FFF2-40B4-BE49-F238E27FC236}">
                <a16:creationId xmlns:a16="http://schemas.microsoft.com/office/drawing/2014/main" id="{655F6CA8-9D02-4B5B-A119-F891E0029DFB}"/>
              </a:ext>
            </a:extLst>
          </p:cNvPr>
          <p:cNvSpPr txBox="1"/>
          <p:nvPr/>
        </p:nvSpPr>
        <p:spPr>
          <a:xfrm>
            <a:off x="762000" y="1733550"/>
            <a:ext cx="7696200" cy="154657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9600" b="1" dirty="0">
                <a:solidFill>
                  <a:srgbClr val="0070C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26857660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acebook: Bùi Liễu"/>
          <p:cNvSpPr/>
          <p:nvPr/>
        </p:nvSpPr>
        <p:spPr>
          <a:xfrm>
            <a:off x="5236538" y="2343150"/>
            <a:ext cx="2593666" cy="56169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klɑːs</a:t>
            </a:r>
            <a:r>
              <a:rPr lang="vi-VN" sz="3200" dirty="0">
                <a:cs typeface="Arial" panose="020B0604020202020204" pitchFamily="34" charset="0"/>
              </a:rPr>
              <a:t> </a:t>
            </a:r>
            <a:r>
              <a:rPr lang="vi-VN" sz="3200" dirty="0" err="1">
                <a:cs typeface="Arial" panose="020B0604020202020204" pitchFamily="34" charset="0"/>
              </a:rPr>
              <a:t>faɪv</a:t>
            </a:r>
            <a:r>
              <a:rPr lang="vi-VN" sz="3200" dirty="0">
                <a:cs typeface="Arial" panose="020B0604020202020204" pitchFamily="34" charset="0"/>
              </a:rPr>
              <a:t> </a:t>
            </a:r>
            <a:r>
              <a:rPr lang="vi-VN" sz="3200" dirty="0" err="1">
                <a:cs typeface="Arial" panose="020B0604020202020204" pitchFamily="34" charset="0"/>
              </a:rPr>
              <a:t>eɪ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acebook: Bùi Liễu"/>
          <p:cNvSpPr/>
          <p:nvPr/>
        </p:nvSpPr>
        <p:spPr>
          <a:xfrm>
            <a:off x="4651066" y="1432264"/>
            <a:ext cx="3659778" cy="900246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vi-VN" sz="54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Class</a:t>
            </a:r>
            <a:r>
              <a:rPr lang="vi-VN" sz="54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5A</a:t>
            </a:r>
            <a:endParaRPr lang="en-US" sz="5400" b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  0968142780"/>
          <p:cNvSpPr/>
          <p:nvPr/>
        </p:nvSpPr>
        <p:spPr>
          <a:xfrm>
            <a:off x="5763255" y="2996170"/>
            <a:ext cx="1478611" cy="561692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5A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6A5F122-2342-4E89-B431-FB14D22A76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8" r="1038"/>
          <a:stretch/>
        </p:blipFill>
        <p:spPr>
          <a:xfrm>
            <a:off x="990600" y="1442697"/>
            <a:ext cx="3506000" cy="2258106"/>
          </a:xfrm>
          <a:prstGeom prst="roundRect">
            <a:avLst/>
          </a:prstGeom>
          <a:ln w="12700">
            <a:noFill/>
            <a:prstDash val="dashDot"/>
          </a:ln>
        </p:spPr>
      </p:pic>
    </p:spTree>
    <p:extLst>
      <p:ext uri="{BB962C8B-B14F-4D97-AF65-F5344CB8AC3E}">
        <p14:creationId xmlns:p14="http://schemas.microsoft.com/office/powerpoint/2010/main" val="245707989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ass 5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25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625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ass 5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5" grpId="1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acebook: Bùi Liễu"/>
          <p:cNvSpPr/>
          <p:nvPr/>
        </p:nvSpPr>
        <p:spPr>
          <a:xfrm>
            <a:off x="5383894" y="2343150"/>
            <a:ext cx="2593666" cy="56169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klɑːs</a:t>
            </a:r>
            <a:r>
              <a:rPr lang="vi-VN" sz="3200" dirty="0">
                <a:cs typeface="Arial" panose="020B0604020202020204" pitchFamily="34" charset="0"/>
              </a:rPr>
              <a:t> </a:t>
            </a:r>
            <a:r>
              <a:rPr lang="vi-VN" sz="3200" dirty="0" err="1">
                <a:cs typeface="Arial" panose="020B0604020202020204" pitchFamily="34" charset="0"/>
              </a:rPr>
              <a:t>faɪv</a:t>
            </a:r>
            <a:r>
              <a:rPr lang="vi-VN" sz="3200" dirty="0">
                <a:cs typeface="Arial" panose="020B0604020202020204" pitchFamily="34" charset="0"/>
              </a:rPr>
              <a:t>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vi-VN" sz="3200" dirty="0">
                <a:cs typeface="Arial" panose="020B0604020202020204" pitchFamily="34" charset="0"/>
              </a:rPr>
              <a:t>ɪ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ː/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acebook: Bùi Liễu"/>
          <p:cNvSpPr/>
          <p:nvPr/>
        </p:nvSpPr>
        <p:spPr>
          <a:xfrm>
            <a:off x="4798422" y="1432264"/>
            <a:ext cx="3659778" cy="900246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vi-VN" sz="54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Class</a:t>
            </a:r>
            <a:r>
              <a:rPr lang="vi-VN" sz="54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5B</a:t>
            </a:r>
            <a:endParaRPr lang="en-US" sz="5400" b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  0968142780"/>
          <p:cNvSpPr/>
          <p:nvPr/>
        </p:nvSpPr>
        <p:spPr>
          <a:xfrm>
            <a:off x="5910611" y="2996170"/>
            <a:ext cx="1478611" cy="561692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5B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6A5F122-2342-4E89-B431-FB14D22A76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" r="1480"/>
          <a:stretch/>
        </p:blipFill>
        <p:spPr>
          <a:xfrm>
            <a:off x="913600" y="1442697"/>
            <a:ext cx="3506000" cy="2258106"/>
          </a:xfrm>
          <a:prstGeom prst="roundRect">
            <a:avLst/>
          </a:prstGeom>
          <a:ln w="12700">
            <a:noFill/>
            <a:prstDash val="dashDot"/>
          </a:ln>
        </p:spPr>
      </p:pic>
    </p:spTree>
    <p:extLst>
      <p:ext uri="{BB962C8B-B14F-4D97-AF65-F5344CB8AC3E}">
        <p14:creationId xmlns:p14="http://schemas.microsoft.com/office/powerpoint/2010/main" val="51258184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ass 5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25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625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ass 5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5" grpId="1"/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6957</TotalTime>
  <Words>861</Words>
  <Application>Microsoft Office PowerPoint</Application>
  <PresentationFormat>On-screen Show (16:9)</PresentationFormat>
  <Paragraphs>256</Paragraphs>
  <Slides>47</Slides>
  <Notes>17</Notes>
  <HiddenSlides>0</HiddenSlides>
  <MMClips>32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61" baseType="lpstr">
      <vt:lpstr>黑体</vt:lpstr>
      <vt:lpstr>Berlin Sans FB Demi</vt:lpstr>
      <vt:lpstr>Kirang Haerang</vt:lpstr>
      <vt:lpstr>Times New Roman</vt:lpstr>
      <vt:lpstr>Calibri</vt:lpstr>
      <vt:lpstr>Arial</vt:lpstr>
      <vt:lpstr>AvantGarde</vt:lpstr>
      <vt:lpstr>Century Gothic</vt:lpstr>
      <vt:lpstr>宋体</vt:lpstr>
      <vt:lpstr>Berlin Sans FB</vt:lpstr>
      <vt:lpstr>Fredoka One</vt:lpstr>
      <vt:lpstr>Comic Sans MS</vt:lpstr>
      <vt:lpstr>Barmeno-ExtraBold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Windows User</cp:lastModifiedBy>
  <cp:revision>929</cp:revision>
  <dcterms:created xsi:type="dcterms:W3CDTF">2006-08-16T00:00:00Z</dcterms:created>
  <dcterms:modified xsi:type="dcterms:W3CDTF">2025-05-06T03:01:48Z</dcterms:modified>
</cp:coreProperties>
</file>