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8" r:id="rId2"/>
    <p:sldId id="2007577233" r:id="rId3"/>
    <p:sldId id="2007577229" r:id="rId4"/>
    <p:sldId id="2007577230" r:id="rId5"/>
    <p:sldId id="2007577231" r:id="rId6"/>
    <p:sldId id="2007577232" r:id="rId7"/>
    <p:sldId id="2007577217" r:id="rId8"/>
    <p:sldId id="11687" r:id="rId9"/>
    <p:sldId id="2007577221" r:id="rId10"/>
    <p:sldId id="11688" r:id="rId11"/>
    <p:sldId id="11689" r:id="rId12"/>
    <p:sldId id="11690" r:id="rId13"/>
    <p:sldId id="11691" r:id="rId14"/>
    <p:sldId id="2007577222" r:id="rId15"/>
    <p:sldId id="2007577224" r:id="rId16"/>
    <p:sldId id="320" r:id="rId17"/>
    <p:sldId id="11692" r:id="rId18"/>
    <p:sldId id="324" r:id="rId19"/>
    <p:sldId id="2007577234"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CE9A0-1218-48A6-A83A-197BE27F9EAA}"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C7EEA-1674-4C50-AE7C-B6A6C5507F0C}" type="slidenum">
              <a:rPr lang="en-US" smtClean="0"/>
              <a:t>‹#›</a:t>
            </a:fld>
            <a:endParaRPr lang="en-US"/>
          </a:p>
        </p:txBody>
      </p:sp>
    </p:spTree>
    <p:extLst>
      <p:ext uri="{BB962C8B-B14F-4D97-AF65-F5344CB8AC3E}">
        <p14:creationId xmlns:p14="http://schemas.microsoft.com/office/powerpoint/2010/main" val="339449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570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3648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7819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135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358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078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FCE07-4D15-C709-1718-2C5A5CF91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1A999-1669-58B5-440A-40BA0A6CB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31D9E-9B8D-2838-1724-BA876C9783F3}"/>
              </a:ext>
            </a:extLst>
          </p:cNvPr>
          <p:cNvSpPr>
            <a:spLocks noGrp="1"/>
          </p:cNvSpPr>
          <p:nvPr>
            <p:ph type="body" idx="1"/>
          </p:nvPr>
        </p:nvSpPr>
        <p:spPr/>
        <p:txBody>
          <a:bodyPr/>
          <a:lstStyle/>
          <a:p>
            <a:r>
              <a:rPr lang="en-US" dirty="0" err="1"/>
              <a:t>Bấm</a:t>
            </a:r>
            <a:r>
              <a:rPr lang="en-US" dirty="0"/>
              <a:t> </a:t>
            </a:r>
            <a:r>
              <a:rPr lang="en-US" dirty="0" err="1"/>
              <a:t>lọ</a:t>
            </a:r>
            <a:r>
              <a:rPr lang="en-US" dirty="0"/>
              <a:t> </a:t>
            </a:r>
            <a:r>
              <a:rPr lang="en-US" dirty="0" err="1"/>
              <a:t>mật</a:t>
            </a:r>
            <a:r>
              <a:rPr lang="en-US" dirty="0"/>
              <a:t> </a:t>
            </a:r>
            <a:r>
              <a:rPr lang="en-US" dirty="0" err="1"/>
              <a:t>để</a:t>
            </a:r>
            <a:r>
              <a:rPr lang="en-US" dirty="0"/>
              <a:t> quay </a:t>
            </a:r>
            <a:r>
              <a:rPr lang="en-US" dirty="0" err="1"/>
              <a:t>về</a:t>
            </a:r>
            <a:endParaRPr lang="en-US" dirty="0"/>
          </a:p>
        </p:txBody>
      </p:sp>
      <p:sp>
        <p:nvSpPr>
          <p:cNvPr id="4" name="Slide Number Placeholder 3">
            <a:extLst>
              <a:ext uri="{FF2B5EF4-FFF2-40B4-BE49-F238E27FC236}">
                <a16:creationId xmlns:a16="http://schemas.microsoft.com/office/drawing/2014/main" id="{69730B5E-03A7-8E2B-DE9A-69B176447A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41C6C-ED77-4877-927B-0AE0C3885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488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5444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444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626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187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399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08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89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67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4871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4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12/15/2024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77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2024/12/15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426095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6718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08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0"/>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1"/>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2"/>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396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4.jp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4.jp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3.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5.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audio" Target="../media/audio3.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audio" Target="../media/audio4.wav"/><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12.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19.png"/><Relationship Id="rId12" Type="http://schemas.openxmlformats.org/officeDocument/2006/relationships/image" Target="../media/image27.jpeg"/><Relationship Id="rId2" Type="http://schemas.openxmlformats.org/officeDocument/2006/relationships/notesSlide" Target="../notesSlides/notesSlide4.xml"/><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6.jpeg"/><Relationship Id="rId5" Type="http://schemas.openxmlformats.org/officeDocument/2006/relationships/image" Target="../media/image23.png"/><Relationship Id="rId15" Type="http://schemas.openxmlformats.org/officeDocument/2006/relationships/image" Target="../media/image30.png"/><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25.pn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14" name="Picture 13">
            <a:extLst>
              <a:ext uri="{FF2B5EF4-FFF2-40B4-BE49-F238E27FC236}">
                <a16:creationId xmlns:a16="http://schemas.microsoft.com/office/drawing/2014/main" id="{44F164DA-BDE9-4B2F-91F6-3657F8B2F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600" y="259080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E5E30049-0662-EF27-7660-63A6344A5705}"/>
              </a:ext>
            </a:extLst>
          </p:cNvPr>
          <p:cNvPicPr>
            <a:picLocks noChangeAspect="1"/>
          </p:cNvPicPr>
          <p:nvPr/>
        </p:nvPicPr>
        <p:blipFill>
          <a:blip r:embed="rId7"/>
          <a:stretch>
            <a:fillRect/>
          </a:stretch>
        </p:blipFill>
        <p:spPr>
          <a:xfrm>
            <a:off x="2038889" y="2130201"/>
            <a:ext cx="8193734" cy="1981372"/>
          </a:xfrm>
          <a:prstGeom prst="rect">
            <a:avLst/>
          </a:prstGeom>
        </p:spPr>
      </p:pic>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1216155" y="457865"/>
            <a:ext cx="988710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Nêu công dụng của dấu gạch ngang trong mỗi trường hợp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C4596D7A-06DC-82C3-9619-B9AC08501C69}"/>
              </a:ext>
            </a:extLst>
          </p:cNvPr>
          <p:cNvSpPr txBox="1"/>
          <p:nvPr/>
        </p:nvSpPr>
        <p:spPr>
          <a:xfrm>
            <a:off x="1062182" y="2032000"/>
            <a:ext cx="10317018" cy="3539430"/>
          </a:xfrm>
          <a:prstGeom prst="rect">
            <a:avLst/>
          </a:prstGeom>
          <a:noFill/>
        </p:spPr>
        <p:txBody>
          <a:bodyPr wrap="square" rtlCol="0">
            <a:spAutoFit/>
          </a:bodyPr>
          <a:lstStyle/>
          <a:p>
            <a:pPr algn="just"/>
            <a:r>
              <a:rPr lang="vi-VN" sz="2800" b="0" i="0" dirty="0">
                <a:solidFill>
                  <a:srgbClr val="00B050"/>
                </a:solidFill>
                <a:effectLst/>
                <a:latin typeface="Cambria" panose="02040503050406030204" pitchFamily="18" charset="0"/>
                <a:ea typeface="Cambria" panose="02040503050406030204" pitchFamily="18" charset="0"/>
              </a:rPr>
              <a:t>a. Để trồng cây trong chậu, em hãy làm theo các bước sau:</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Chuẩn bị đất, cho một phần đất vào chậu.</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Dùng xẻng nhỏ xới đất cho đất tơi xốp.</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Đặt cây vào chậu, cho nốt phần đất còn lại, dùng tay ấn nhẹ đất cho chắc gốc cây.</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Tưới một chút nước vào gốc cây cho đất ẩm và gốc cây chắc hơn.</a:t>
            </a:r>
          </a:p>
          <a:p>
            <a:pPr algn="just"/>
            <a:r>
              <a:rPr lang="vi-VN" sz="2800" b="0" i="0" dirty="0">
                <a:solidFill>
                  <a:srgbClr val="7030A0"/>
                </a:solidFill>
                <a:effectLst/>
                <a:latin typeface="Cambria" panose="02040503050406030204" pitchFamily="18" charset="0"/>
                <a:ea typeface="Cambria" panose="02040503050406030204" pitchFamily="18" charset="0"/>
              </a:rPr>
              <a:t>b. Chương trình học bổng “Vì mái trường xanh” đã đến với các em học sinh khắp ba miền Bắc – Trung – Nam.</a:t>
            </a:r>
          </a:p>
        </p:txBody>
      </p:sp>
    </p:spTree>
    <p:extLst>
      <p:ext uri="{BB962C8B-B14F-4D97-AF65-F5344CB8AC3E}">
        <p14:creationId xmlns:p14="http://schemas.microsoft.com/office/powerpoint/2010/main" val="2863860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 name="TextBox 1">
            <a:extLst>
              <a:ext uri="{FF2B5EF4-FFF2-40B4-BE49-F238E27FC236}">
                <a16:creationId xmlns:a16="http://schemas.microsoft.com/office/drawing/2014/main" id="{C4596D7A-06DC-82C3-9619-B9AC08501C69}"/>
              </a:ext>
            </a:extLst>
          </p:cNvPr>
          <p:cNvSpPr txBox="1"/>
          <p:nvPr/>
        </p:nvSpPr>
        <p:spPr>
          <a:xfrm>
            <a:off x="1034473" y="563419"/>
            <a:ext cx="10317018" cy="2677656"/>
          </a:xfrm>
          <a:prstGeom prst="rect">
            <a:avLst/>
          </a:prstGeom>
          <a:noFill/>
        </p:spPr>
        <p:txBody>
          <a:bodyPr wrap="square" rtlCol="0">
            <a:spAutoFit/>
          </a:bodyPr>
          <a:lstStyle/>
          <a:p>
            <a:pPr algn="just"/>
            <a:r>
              <a:rPr lang="vi-VN" sz="2800" b="0" i="0" dirty="0">
                <a:solidFill>
                  <a:srgbClr val="00B050"/>
                </a:solidFill>
                <a:effectLst/>
                <a:latin typeface="Cambria" panose="02040503050406030204" pitchFamily="18" charset="0"/>
                <a:ea typeface="Cambria" panose="02040503050406030204" pitchFamily="18" charset="0"/>
              </a:rPr>
              <a:t>a. Để trồng cây trong chậu, em hãy làm theo các bước sau:</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Chuẩn bị đất, cho một phần đất vào chậu.</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Dùng xẻng nhỏ xới đất cho đất tơi xốp.</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Đặt cây vào chậu, cho nốt phần đất còn lại, dùng tay ấn nhẹ đất cho chắc gốc cây.</a:t>
            </a:r>
          </a:p>
          <a:p>
            <a:pPr algn="just"/>
            <a:r>
              <a:rPr lang="en-US"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00B050"/>
                </a:solidFill>
                <a:effectLst/>
                <a:latin typeface="Cambria" panose="02040503050406030204" pitchFamily="18" charset="0"/>
                <a:ea typeface="Cambria" panose="02040503050406030204" pitchFamily="18" charset="0"/>
                <a:cs typeface="Calibri" panose="020F0502020204030204" pitchFamily="34" charset="0"/>
              </a:rPr>
              <a:t>– </a:t>
            </a:r>
            <a:r>
              <a:rPr lang="vi-VN" sz="2800" b="0" i="0" dirty="0">
                <a:solidFill>
                  <a:srgbClr val="00B050"/>
                </a:solidFill>
                <a:effectLst/>
                <a:latin typeface="Cambria" panose="02040503050406030204" pitchFamily="18" charset="0"/>
                <a:ea typeface="Cambria" panose="02040503050406030204" pitchFamily="18" charset="0"/>
              </a:rPr>
              <a:t> Tưới một chút nước vào gốc cây cho đất ẩm và gốc cây chắc hơn.</a:t>
            </a:r>
          </a:p>
        </p:txBody>
      </p:sp>
      <p:grpSp>
        <p:nvGrpSpPr>
          <p:cNvPr id="5" name="组合 26">
            <a:extLst>
              <a:ext uri="{FF2B5EF4-FFF2-40B4-BE49-F238E27FC236}">
                <a16:creationId xmlns:a16="http://schemas.microsoft.com/office/drawing/2014/main" id="{060E2D8B-5994-50D5-E4C4-E5B5DDEE0A66}"/>
              </a:ext>
            </a:extLst>
          </p:cNvPr>
          <p:cNvGrpSpPr/>
          <p:nvPr/>
        </p:nvGrpSpPr>
        <p:grpSpPr>
          <a:xfrm>
            <a:off x="748146" y="3486297"/>
            <a:ext cx="11443854" cy="2286429"/>
            <a:chOff x="613391" y="3437823"/>
            <a:chExt cx="5869296" cy="1902470"/>
          </a:xfrm>
        </p:grpSpPr>
        <p:pic>
          <p:nvPicPr>
            <p:cNvPr id="6" name="图片 11">
              <a:extLst>
                <a:ext uri="{FF2B5EF4-FFF2-40B4-BE49-F238E27FC236}">
                  <a16:creationId xmlns:a16="http://schemas.microsoft.com/office/drawing/2014/main" id="{0BD93937-41B9-CE58-A835-3D6558B5B5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7" name="文本框 13">
              <a:extLst>
                <a:ext uri="{FF2B5EF4-FFF2-40B4-BE49-F238E27FC236}">
                  <a16:creationId xmlns:a16="http://schemas.microsoft.com/office/drawing/2014/main" id="{C9C7D925-354D-DA57-0076-DF8F1FC855D7}"/>
                </a:ext>
              </a:extLst>
            </p:cNvPr>
            <p:cNvSpPr txBox="1"/>
            <p:nvPr/>
          </p:nvSpPr>
          <p:spPr>
            <a:xfrm>
              <a:off x="1371600" y="3847961"/>
              <a:ext cx="4070259" cy="1229294"/>
            </a:xfrm>
            <a:prstGeom prst="rect">
              <a:avLst/>
            </a:prstGeom>
            <a:noFill/>
          </p:spPr>
          <p:txBody>
            <a:bodyPr wrap="square" rtlCol="0">
              <a:spAutoFit/>
            </a:bodyPr>
            <a:lstStyle/>
            <a:p>
              <a:pPr marL="0" marR="0" algn="just">
                <a:lnSpc>
                  <a:spcPct val="110000"/>
                </a:lnSpc>
                <a:spcBef>
                  <a:spcPts val="0"/>
                </a:spcBef>
                <a:spcAft>
                  <a:spcPts val="0"/>
                </a:spcAft>
              </a:pPr>
              <a:r>
                <a:rPr lang="nl-NL" sz="2800" b="1" dirty="0">
                  <a:effectLst/>
                  <a:latin typeface="Cambria" panose="02040503050406030204" pitchFamily="18" charset="0"/>
                  <a:ea typeface="Cambria" panose="02040503050406030204" pitchFamily="18" charset="0"/>
                </a:rPr>
                <a:t>Các câu có dấu gạch ngang đặt ở đầu dòng dùng để đánh dấu các ý trong một đoạn liệt kê </a:t>
              </a:r>
              <a:endParaRPr lang="en-US" sz="2800" b="1" dirty="0">
                <a:effectLst/>
                <a:latin typeface="Cambria" panose="02040503050406030204" pitchFamily="18" charset="0"/>
                <a:ea typeface="Cambria" panose="02040503050406030204" pitchFamily="18" charset="0"/>
              </a:endParaRPr>
            </a:p>
          </p:txBody>
        </p:sp>
      </p:grpSp>
      <p:sp>
        <p:nvSpPr>
          <p:cNvPr id="8" name="Rectangle 7">
            <a:extLst>
              <a:ext uri="{FF2B5EF4-FFF2-40B4-BE49-F238E27FC236}">
                <a16:creationId xmlns:a16="http://schemas.microsoft.com/office/drawing/2014/main" id="{25C6A6AA-90D5-C7D2-5330-5F389EF3EC3D}"/>
              </a:ext>
            </a:extLst>
          </p:cNvPr>
          <p:cNvSpPr/>
          <p:nvPr/>
        </p:nvSpPr>
        <p:spPr>
          <a:xfrm>
            <a:off x="1006763" y="1126837"/>
            <a:ext cx="489527" cy="2105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185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 name="TextBox 1">
            <a:extLst>
              <a:ext uri="{FF2B5EF4-FFF2-40B4-BE49-F238E27FC236}">
                <a16:creationId xmlns:a16="http://schemas.microsoft.com/office/drawing/2014/main" id="{C4596D7A-06DC-82C3-9619-B9AC08501C69}"/>
              </a:ext>
            </a:extLst>
          </p:cNvPr>
          <p:cNvSpPr txBox="1"/>
          <p:nvPr/>
        </p:nvSpPr>
        <p:spPr>
          <a:xfrm>
            <a:off x="932873" y="969819"/>
            <a:ext cx="10317018" cy="1077218"/>
          </a:xfrm>
          <a:prstGeom prst="rect">
            <a:avLst/>
          </a:prstGeom>
          <a:noFill/>
        </p:spPr>
        <p:txBody>
          <a:bodyPr wrap="square" rtlCol="0">
            <a:spAutoFit/>
          </a:bodyPr>
          <a:lstStyle/>
          <a:p>
            <a:pPr lvl="0" algn="just"/>
            <a:r>
              <a:rPr lang="vi-VN" sz="3200" dirty="0">
                <a:solidFill>
                  <a:srgbClr val="7030A0"/>
                </a:solidFill>
                <a:latin typeface="Cambria" panose="02040503050406030204" pitchFamily="18" charset="0"/>
                <a:ea typeface="Cambria" panose="02040503050406030204" pitchFamily="18" charset="0"/>
              </a:rPr>
              <a:t>b. Chương trình học bổng “Vì mái trường xanh” đã đến với các em học sinh khắp ba miền Bắc – Trung – Nam.</a:t>
            </a:r>
          </a:p>
        </p:txBody>
      </p:sp>
      <p:grpSp>
        <p:nvGrpSpPr>
          <p:cNvPr id="5" name="组合 26">
            <a:extLst>
              <a:ext uri="{FF2B5EF4-FFF2-40B4-BE49-F238E27FC236}">
                <a16:creationId xmlns:a16="http://schemas.microsoft.com/office/drawing/2014/main" id="{060E2D8B-5994-50D5-E4C4-E5B5DDEE0A66}"/>
              </a:ext>
            </a:extLst>
          </p:cNvPr>
          <p:cNvGrpSpPr/>
          <p:nvPr/>
        </p:nvGrpSpPr>
        <p:grpSpPr>
          <a:xfrm>
            <a:off x="628073" y="2479534"/>
            <a:ext cx="11443854" cy="2286429"/>
            <a:chOff x="613391" y="3437823"/>
            <a:chExt cx="5869296" cy="1902470"/>
          </a:xfrm>
        </p:grpSpPr>
        <p:pic>
          <p:nvPicPr>
            <p:cNvPr id="6" name="图片 11">
              <a:extLst>
                <a:ext uri="{FF2B5EF4-FFF2-40B4-BE49-F238E27FC236}">
                  <a16:creationId xmlns:a16="http://schemas.microsoft.com/office/drawing/2014/main" id="{0BD93937-41B9-CE58-A835-3D6558B5B5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7" name="文本框 13">
              <a:extLst>
                <a:ext uri="{FF2B5EF4-FFF2-40B4-BE49-F238E27FC236}">
                  <a16:creationId xmlns:a16="http://schemas.microsoft.com/office/drawing/2014/main" id="{C9C7D925-354D-DA57-0076-DF8F1FC855D7}"/>
                </a:ext>
              </a:extLst>
            </p:cNvPr>
            <p:cNvSpPr txBox="1"/>
            <p:nvPr/>
          </p:nvSpPr>
          <p:spPr>
            <a:xfrm>
              <a:off x="1371600" y="3847961"/>
              <a:ext cx="4070259" cy="943272"/>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nl-NL" sz="3200" b="1" dirty="0">
                  <a:solidFill>
                    <a:prstClr val="black"/>
                  </a:solidFill>
                  <a:latin typeface="Cambria" panose="02040503050406030204" pitchFamily="18" charset="0"/>
                  <a:ea typeface="Cambria" panose="02040503050406030204" pitchFamily="18" charset="0"/>
                </a:rPr>
                <a:t>D</a:t>
              </a: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ấu gạch ngang dùng để nối các từ ngữ trong một liên danh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8" name="Rectangle 7">
            <a:extLst>
              <a:ext uri="{FF2B5EF4-FFF2-40B4-BE49-F238E27FC236}">
                <a16:creationId xmlns:a16="http://schemas.microsoft.com/office/drawing/2014/main" id="{25C6A6AA-90D5-C7D2-5330-5F389EF3EC3D}"/>
              </a:ext>
            </a:extLst>
          </p:cNvPr>
          <p:cNvSpPr/>
          <p:nvPr/>
        </p:nvSpPr>
        <p:spPr>
          <a:xfrm>
            <a:off x="6918036" y="1634836"/>
            <a:ext cx="323273" cy="314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sp>
        <p:nvSpPr>
          <p:cNvPr id="4" name="Rectangle 3">
            <a:extLst>
              <a:ext uri="{FF2B5EF4-FFF2-40B4-BE49-F238E27FC236}">
                <a16:creationId xmlns:a16="http://schemas.microsoft.com/office/drawing/2014/main" id="{6471D032-1155-3560-B733-499BCBE83118}"/>
              </a:ext>
            </a:extLst>
          </p:cNvPr>
          <p:cNvSpPr/>
          <p:nvPr/>
        </p:nvSpPr>
        <p:spPr>
          <a:xfrm>
            <a:off x="8331200" y="1634836"/>
            <a:ext cx="323273" cy="314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方正卡通简体"/>
              <a:cs typeface="+mn-cs"/>
            </a:endParaRPr>
          </a:p>
        </p:txBody>
      </p:sp>
    </p:spTree>
    <p:extLst>
      <p:ext uri="{BB962C8B-B14F-4D97-AF65-F5344CB8AC3E}">
        <p14:creationId xmlns:p14="http://schemas.microsoft.com/office/powerpoint/2010/main" val="1296327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grpSp>
        <p:nvGrpSpPr>
          <p:cNvPr id="9" name="Group 8">
            <a:extLst>
              <a:ext uri="{FF2B5EF4-FFF2-40B4-BE49-F238E27FC236}">
                <a16:creationId xmlns:a16="http://schemas.microsoft.com/office/drawing/2014/main" id="{03C97ABD-9065-2D58-DCEB-9A63FCB4E9FB}"/>
              </a:ext>
            </a:extLst>
          </p:cNvPr>
          <p:cNvGrpSpPr/>
          <p:nvPr/>
        </p:nvGrpSpPr>
        <p:grpSpPr>
          <a:xfrm>
            <a:off x="924479" y="1789884"/>
            <a:ext cx="4000285" cy="2784952"/>
            <a:chOff x="4669971" y="1083367"/>
            <a:chExt cx="5774633" cy="5774633"/>
          </a:xfrm>
        </p:grpSpPr>
        <p:pic>
          <p:nvPicPr>
            <p:cNvPr id="11" name="图片 5">
              <a:extLst>
                <a:ext uri="{FF2B5EF4-FFF2-40B4-BE49-F238E27FC236}">
                  <a16:creationId xmlns:a16="http://schemas.microsoft.com/office/drawing/2014/main" id="{AA3E5D3E-B380-694F-597E-216E530F0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971" y="1083367"/>
              <a:ext cx="5774633" cy="5774633"/>
            </a:xfrm>
            <a:prstGeom prst="rect">
              <a:avLst/>
            </a:prstGeom>
          </p:spPr>
        </p:pic>
        <p:sp>
          <p:nvSpPr>
            <p:cNvPr id="15" name="TextBox 14">
              <a:extLst>
                <a:ext uri="{FF2B5EF4-FFF2-40B4-BE49-F238E27FC236}">
                  <a16:creationId xmlns:a16="http://schemas.microsoft.com/office/drawing/2014/main" id="{4C925F85-EDE2-DDAE-64A9-0D95281F1E5A}"/>
                </a:ext>
              </a:extLst>
            </p:cNvPr>
            <p:cNvSpPr txBox="1"/>
            <p:nvPr/>
          </p:nvSpPr>
          <p:spPr>
            <a:xfrm>
              <a:off x="5344765" y="2618353"/>
              <a:ext cx="4229100" cy="1569660"/>
            </a:xfrm>
            <a:prstGeom prst="rect">
              <a:avLst/>
            </a:prstGeom>
            <a:noFill/>
          </p:spPr>
          <p:txBody>
            <a:bodyPr wrap="square" rtlCol="0">
              <a:spAutoFit/>
            </a:bodyPr>
            <a:lstStyle/>
            <a:p>
              <a:pPr algn="just"/>
              <a:r>
                <a:rPr lang="en-US" sz="4800" b="1" dirty="0" err="1">
                  <a:latin typeface="Cambria" panose="02040503050406030204" pitchFamily="18" charset="0"/>
                </a:rPr>
                <a:t>Dấu</a:t>
              </a:r>
              <a:r>
                <a:rPr lang="en-US" sz="4800" b="1" dirty="0">
                  <a:latin typeface="Cambria" panose="02040503050406030204" pitchFamily="18" charset="0"/>
                </a:rPr>
                <a:t> </a:t>
              </a:r>
              <a:r>
                <a:rPr lang="en-US" sz="4800" b="1" dirty="0" err="1">
                  <a:latin typeface="Cambria" panose="02040503050406030204" pitchFamily="18" charset="0"/>
                </a:rPr>
                <a:t>gạch</a:t>
              </a:r>
              <a:r>
                <a:rPr lang="en-US" sz="4800" b="1" dirty="0">
                  <a:latin typeface="Cambria" panose="02040503050406030204" pitchFamily="18" charset="0"/>
                </a:rPr>
                <a:t> </a:t>
              </a:r>
              <a:r>
                <a:rPr lang="en-US" sz="4800" b="1" dirty="0" err="1">
                  <a:latin typeface="Cambria" panose="02040503050406030204" pitchFamily="18" charset="0"/>
                </a:rPr>
                <a:t>ngang</a:t>
              </a:r>
              <a:endParaRPr lang="en-US" sz="4800" b="1" dirty="0">
                <a:latin typeface="Cambria" panose="02040503050406030204" pitchFamily="18" charset="0"/>
              </a:endParaRPr>
            </a:p>
          </p:txBody>
        </p:sp>
      </p:grpSp>
      <p:cxnSp>
        <p:nvCxnSpPr>
          <p:cNvPr id="16" name="Google Shape;828;p6">
            <a:extLst>
              <a:ext uri="{FF2B5EF4-FFF2-40B4-BE49-F238E27FC236}">
                <a16:creationId xmlns:a16="http://schemas.microsoft.com/office/drawing/2014/main" id="{A08DEAB5-B77E-67E9-D12A-AF5F37592D76}"/>
              </a:ext>
            </a:extLst>
          </p:cNvPr>
          <p:cNvCxnSpPr>
            <a:cxnSpLocks/>
          </p:cNvCxnSpPr>
          <p:nvPr/>
        </p:nvCxnSpPr>
        <p:spPr>
          <a:xfrm flipV="1">
            <a:off x="4717114" y="2154145"/>
            <a:ext cx="1272397" cy="1020573"/>
          </a:xfrm>
          <a:prstGeom prst="straightConnector1">
            <a:avLst/>
          </a:prstGeom>
          <a:noFill/>
          <a:ln w="76200" cap="flat" cmpd="sng">
            <a:solidFill>
              <a:srgbClr val="205867"/>
            </a:solidFill>
            <a:prstDash val="solid"/>
            <a:round/>
            <a:headEnd type="none" w="sm" len="sm"/>
            <a:tailEnd type="stealth" w="med" len="med"/>
          </a:ln>
        </p:spPr>
      </p:cxnSp>
      <p:cxnSp>
        <p:nvCxnSpPr>
          <p:cNvPr id="17" name="Google Shape;829;p6">
            <a:extLst>
              <a:ext uri="{FF2B5EF4-FFF2-40B4-BE49-F238E27FC236}">
                <a16:creationId xmlns:a16="http://schemas.microsoft.com/office/drawing/2014/main" id="{B4616B12-9B1C-520F-377A-76489EB94DF8}"/>
              </a:ext>
            </a:extLst>
          </p:cNvPr>
          <p:cNvCxnSpPr>
            <a:cxnSpLocks/>
            <a:endCxn id="28" idx="1"/>
          </p:cNvCxnSpPr>
          <p:nvPr/>
        </p:nvCxnSpPr>
        <p:spPr>
          <a:xfrm>
            <a:off x="4736923" y="3174717"/>
            <a:ext cx="1252588" cy="1017308"/>
          </a:xfrm>
          <a:prstGeom prst="straightConnector1">
            <a:avLst/>
          </a:prstGeom>
          <a:noFill/>
          <a:ln w="76200" cap="flat" cmpd="sng">
            <a:solidFill>
              <a:srgbClr val="205867"/>
            </a:solidFill>
            <a:prstDash val="solid"/>
            <a:round/>
            <a:headEnd type="none" w="sm" len="sm"/>
            <a:tailEnd type="stealth" w="med" len="med"/>
          </a:ln>
        </p:spPr>
      </p:cxnSp>
      <p:grpSp>
        <p:nvGrpSpPr>
          <p:cNvPr id="18" name="Google Shape;831;p6">
            <a:extLst>
              <a:ext uri="{FF2B5EF4-FFF2-40B4-BE49-F238E27FC236}">
                <a16:creationId xmlns:a16="http://schemas.microsoft.com/office/drawing/2014/main" id="{EE493333-A8A4-F051-4C4E-3A2F7DF51F54}"/>
              </a:ext>
            </a:extLst>
          </p:cNvPr>
          <p:cNvGrpSpPr/>
          <p:nvPr/>
        </p:nvGrpSpPr>
        <p:grpSpPr>
          <a:xfrm>
            <a:off x="6055362" y="1594297"/>
            <a:ext cx="5014292" cy="1173291"/>
            <a:chOff x="6130851" y="3049014"/>
            <a:chExt cx="2772615" cy="954368"/>
          </a:xfrm>
        </p:grpSpPr>
        <p:sp>
          <p:nvSpPr>
            <p:cNvPr id="19" name="Google Shape;832;p6">
              <a:extLst>
                <a:ext uri="{FF2B5EF4-FFF2-40B4-BE49-F238E27FC236}">
                  <a16:creationId xmlns:a16="http://schemas.microsoft.com/office/drawing/2014/main" id="{4EDCA516-447D-5496-4296-D7D5E17E9993}"/>
                </a:ext>
              </a:extLst>
            </p:cNvPr>
            <p:cNvSpPr/>
            <p:nvPr/>
          </p:nvSpPr>
          <p:spPr>
            <a:xfrm>
              <a:off x="6130851" y="3068999"/>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0" name="Google Shape;833;p6">
              <a:extLst>
                <a:ext uri="{FF2B5EF4-FFF2-40B4-BE49-F238E27FC236}">
                  <a16:creationId xmlns:a16="http://schemas.microsoft.com/office/drawing/2014/main" id="{3CDC6EEE-5369-D5AE-2739-F5279CCAFCD6}"/>
                </a:ext>
              </a:extLst>
            </p:cNvPr>
            <p:cNvSpPr/>
            <p:nvPr/>
          </p:nvSpPr>
          <p:spPr>
            <a:xfrm>
              <a:off x="6152003" y="3049014"/>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i="1" dirty="0" err="1">
                  <a:latin typeface="Cambria" panose="02040503050406030204" pitchFamily="18" charset="0"/>
                  <a:ea typeface="Cambria" panose="02040503050406030204" pitchFamily="18" charset="0"/>
                </a:rPr>
                <a:t>D</a:t>
              </a:r>
              <a:r>
                <a:rPr lang="en-US" sz="3200" b="1" i="1" dirty="0" err="1">
                  <a:effectLst/>
                  <a:latin typeface="Cambria" panose="02040503050406030204" pitchFamily="18" charset="0"/>
                  <a:ea typeface="Cambria" panose="02040503050406030204" pitchFamily="18" charset="0"/>
                </a:rPr>
                <a:t>ùng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đánh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dấu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a:t>
              </a:r>
              <a:r>
                <a:rPr lang="en-US" sz="3200" b="1" i="1" dirty="0">
                  <a:effectLst/>
                  <a:latin typeface="Cambria" panose="02040503050406030204" pitchFamily="18" charset="0"/>
                  <a:ea typeface="Cambria" panose="02040503050406030204" pitchFamily="18" charset="0"/>
                </a:rPr>
                <a:t> ý </a:t>
              </a:r>
              <a:r>
                <a:rPr lang="en-US" sz="3200" b="1" i="1" dirty="0" err="1">
                  <a:effectLst/>
                  <a:latin typeface="Cambria" panose="02040503050406030204" pitchFamily="18" charset="0"/>
                  <a:ea typeface="Cambria" panose="02040503050406030204" pitchFamily="18" charset="0"/>
                </a:rPr>
                <a:t>trong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đoạn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liệt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kê</a:t>
              </a:r>
              <a:r>
                <a:rPr lang="en-US" sz="3200" b="1" i="1" dirty="0">
                  <a:effectLst/>
                  <a:latin typeface="Cambria" panose="02040503050406030204" pitchFamily="18" charset="0"/>
                  <a:ea typeface="Cambria" panose="02040503050406030204" pitchFamily="18" charset="0"/>
                </a:rPr>
                <a:t> </a:t>
              </a:r>
              <a:endParaRPr sz="40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6" name="Google Shape;831;p6">
            <a:extLst>
              <a:ext uri="{FF2B5EF4-FFF2-40B4-BE49-F238E27FC236}">
                <a16:creationId xmlns:a16="http://schemas.microsoft.com/office/drawing/2014/main" id="{60704EDA-A6EC-4E1F-A79D-0DB095FC6276}"/>
              </a:ext>
            </a:extLst>
          </p:cNvPr>
          <p:cNvGrpSpPr/>
          <p:nvPr/>
        </p:nvGrpSpPr>
        <p:grpSpPr>
          <a:xfrm>
            <a:off x="5989511" y="3604439"/>
            <a:ext cx="4976038" cy="1174231"/>
            <a:chOff x="6032643" y="3047765"/>
            <a:chExt cx="2751463" cy="955133"/>
          </a:xfrm>
        </p:grpSpPr>
        <p:sp>
          <p:nvSpPr>
            <p:cNvPr id="27" name="Google Shape;832;p6">
              <a:extLst>
                <a:ext uri="{FF2B5EF4-FFF2-40B4-BE49-F238E27FC236}">
                  <a16:creationId xmlns:a16="http://schemas.microsoft.com/office/drawing/2014/main" id="{6C1E97A9-B3D5-1EB1-567F-D8ED41A52031}"/>
                </a:ext>
              </a:extLst>
            </p:cNvPr>
            <p:cNvSpPr/>
            <p:nvPr/>
          </p:nvSpPr>
          <p:spPr>
            <a:xfrm>
              <a:off x="6043596" y="3047765"/>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7B081736-534C-DCAE-BFE7-F317D1C819D9}"/>
                </a:ext>
              </a:extLst>
            </p:cNvPr>
            <p:cNvSpPr/>
            <p:nvPr/>
          </p:nvSpPr>
          <p:spPr>
            <a:xfrm>
              <a:off x="6032643" y="3048530"/>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i="1" dirty="0" err="1">
                  <a:latin typeface="Cambria" panose="02040503050406030204" pitchFamily="18" charset="0"/>
                  <a:ea typeface="Cambria" panose="02040503050406030204" pitchFamily="18" charset="0"/>
                </a:rPr>
                <a:t>N</a:t>
              </a:r>
              <a:r>
                <a:rPr lang="en-US" sz="3600" b="1" i="1" dirty="0" err="1">
                  <a:effectLst/>
                  <a:latin typeface="Cambria" panose="02040503050406030204" pitchFamily="18" charset="0"/>
                  <a:ea typeface="Cambria" panose="02040503050406030204" pitchFamily="18" charset="0"/>
                </a:rPr>
                <a:t>ối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từ</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ngữ</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trong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một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liên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danh</a:t>
              </a:r>
              <a:endParaRPr sz="6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spTree>
    <p:extLst>
      <p:ext uri="{BB962C8B-B14F-4D97-AF65-F5344CB8AC3E}">
        <p14:creationId xmlns:p14="http://schemas.microsoft.com/office/powerpoint/2010/main" val="2250558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grpSp>
        <p:nvGrpSpPr>
          <p:cNvPr id="18" name="Google Shape;831;p6">
            <a:extLst>
              <a:ext uri="{FF2B5EF4-FFF2-40B4-BE49-F238E27FC236}">
                <a16:creationId xmlns:a16="http://schemas.microsoft.com/office/drawing/2014/main" id="{EE493333-A8A4-F051-4C4E-3A2F7DF51F54}"/>
              </a:ext>
            </a:extLst>
          </p:cNvPr>
          <p:cNvGrpSpPr/>
          <p:nvPr/>
        </p:nvGrpSpPr>
        <p:grpSpPr>
          <a:xfrm>
            <a:off x="1508760" y="1579880"/>
            <a:ext cx="9890760" cy="2169160"/>
            <a:chOff x="6130851" y="3049014"/>
            <a:chExt cx="2772615" cy="954368"/>
          </a:xfrm>
        </p:grpSpPr>
        <p:sp>
          <p:nvSpPr>
            <p:cNvPr id="19" name="Google Shape;832;p6">
              <a:extLst>
                <a:ext uri="{FF2B5EF4-FFF2-40B4-BE49-F238E27FC236}">
                  <a16:creationId xmlns:a16="http://schemas.microsoft.com/office/drawing/2014/main" id="{4EDCA516-447D-5496-4296-D7D5E17E9993}"/>
                </a:ext>
              </a:extLst>
            </p:cNvPr>
            <p:cNvSpPr/>
            <p:nvPr/>
          </p:nvSpPr>
          <p:spPr>
            <a:xfrm>
              <a:off x="6130851" y="3068999"/>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0" name="Google Shape;833;p6">
              <a:extLst>
                <a:ext uri="{FF2B5EF4-FFF2-40B4-BE49-F238E27FC236}">
                  <a16:creationId xmlns:a16="http://schemas.microsoft.com/office/drawing/2014/main" id="{3CDC6EEE-5369-D5AE-2739-F5279CCAFCD6}"/>
                </a:ext>
              </a:extLst>
            </p:cNvPr>
            <p:cNvSpPr/>
            <p:nvPr/>
          </p:nvSpPr>
          <p:spPr>
            <a:xfrm>
              <a:off x="6152003" y="3049014"/>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defTabSz="609630">
                <a:buClr>
                  <a:srgbClr val="000000"/>
                </a:buClr>
              </a:pP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Ghi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nhớ</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Dấu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gạch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ngang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có</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thể</a:t>
              </a:r>
              <a:r>
                <a:rPr lang="en-US" sz="3200" b="1" i="1" dirty="0">
                  <a:latin typeface="Cambria" panose="02040503050406030204" pitchFamily="18" charset="0"/>
                  <a:ea typeface="Cambria" panose="02040503050406030204" pitchFamily="18" charset="0"/>
                </a:rPr>
                <a:t> đ</a:t>
              </a:r>
              <a:r>
                <a:rPr lang="vi-VN" sz="3200" b="1" i="1" dirty="0">
                  <a:latin typeface="Cambria" panose="02040503050406030204" pitchFamily="18" charset="0"/>
                  <a:ea typeface="Cambria" panose="02040503050406030204" pitchFamily="18" charset="0"/>
                </a:rPr>
                <a:t>ư</a:t>
              </a:r>
              <a:r>
                <a:rPr lang="en-US" sz="3200" b="1" i="1" dirty="0" err="1">
                  <a:latin typeface="Cambria" panose="02040503050406030204" pitchFamily="18" charset="0"/>
                  <a:ea typeface="Cambria" panose="02040503050406030204" pitchFamily="18" charset="0"/>
                </a:rPr>
                <a:t>ợc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dùng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để</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dấu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các</a:t>
              </a:r>
              <a:r>
                <a:rPr lang="en-US" sz="3200" b="1" i="1" dirty="0">
                  <a:latin typeface="Cambria" panose="02040503050406030204" pitchFamily="18" charset="0"/>
                  <a:ea typeface="Cambria" panose="02040503050406030204" pitchFamily="18" charset="0"/>
                </a:rPr>
                <a:t> ý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một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đoạn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liệt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kê</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nối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từ</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ngữ</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một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liên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danh</a:t>
              </a:r>
              <a:r>
                <a:rPr lang="en-US" sz="3200" b="1" i="1" dirty="0">
                  <a:latin typeface="Cambria" panose="02040503050406030204" pitchFamily="18" charset="0"/>
                  <a:ea typeface="Cambria" panose="02040503050406030204" pitchFamily="18" charset="0"/>
                </a:rPr>
                <a:t>.</a:t>
              </a:r>
              <a:endParaRPr sz="4000" b="1" kern="0" dirty="0">
                <a:solidFill>
                  <a:srgbClr val="000000"/>
                </a:solidFill>
                <a:latin typeface="Cambria" panose="02040503050406030204" pitchFamily="18" charset="0"/>
                <a:ea typeface="Cambria" panose="02040503050406030204" pitchFamily="18" charset="0"/>
                <a:cs typeface="Lobster"/>
                <a:sym typeface="Lobster"/>
              </a:endParaRPr>
            </a:p>
          </p:txBody>
        </p:sp>
      </p:grpSp>
    </p:spTree>
    <p:extLst>
      <p:ext uri="{BB962C8B-B14F-4D97-AF65-F5344CB8AC3E}">
        <p14:creationId xmlns:p14="http://schemas.microsoft.com/office/powerpoint/2010/main" val="562561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5">
            <a:extLst>
              <a:ext uri="{FF2B5EF4-FFF2-40B4-BE49-F238E27FC236}">
                <a16:creationId xmlns:a16="http://schemas.microsoft.com/office/drawing/2014/main" id="{5DEF10DD-DCEF-4B4A-A014-8AE40862AED8}"/>
              </a:ext>
            </a:extLst>
          </p:cNvPr>
          <p:cNvSpPr/>
          <p:nvPr/>
        </p:nvSpPr>
        <p:spPr>
          <a:xfrm>
            <a:off x="476864" y="213871"/>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0" name="Google Shape;833;p6">
            <a:extLst>
              <a:ext uri="{FF2B5EF4-FFF2-40B4-BE49-F238E27FC236}">
                <a16:creationId xmlns:a16="http://schemas.microsoft.com/office/drawing/2014/main" id="{3CDC6EEE-5369-D5AE-2739-F5279CCAFCD6}"/>
              </a:ext>
            </a:extLst>
          </p:cNvPr>
          <p:cNvSpPr/>
          <p:nvPr/>
        </p:nvSpPr>
        <p:spPr>
          <a:xfrm>
            <a:off x="623403" y="178947"/>
            <a:ext cx="10945194" cy="6164826"/>
          </a:xfrm>
          <a:prstGeom prst="roundRect">
            <a:avLst>
              <a:gd name="adj" fmla="val 16667"/>
            </a:avLst>
          </a:prstGeom>
          <a:no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defTabSz="609630">
              <a:buClr>
                <a:srgbClr val="000000"/>
              </a:buClr>
            </a:pPr>
            <a:r>
              <a:rPr lang="en-US" sz="3200" b="1" i="1" dirty="0">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Ví</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dụ</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công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dụng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dấu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gạch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mỗi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hợp</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sau</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a.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kiệm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nhớ</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vòi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vừa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phải</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vừa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đủ</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dùng</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Khóa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vòi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xong</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dụng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hợp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lý</a:t>
            </a:r>
            <a:endParaRPr lang="en-US" sz="3200"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mọi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thực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hiện</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Tối</a:t>
            </a:r>
            <a:r>
              <a:rPr lang="en-US" sz="3200" i="1" dirty="0">
                <a:latin typeface="Times New Roman" panose="02020603050405020304" pitchFamily="18" charset="0"/>
                <a:cs typeface="Times New Roman" panose="02020603050405020304" pitchFamily="18" charset="0"/>
              </a:rPr>
              <a:t> nay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truyền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trực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điểm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Nội</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Huế</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phố</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Chí</a:t>
            </a:r>
            <a:r>
              <a:rPr lang="en-US" sz="3200" i="1" dirty="0">
                <a:latin typeface="Times New Roman" panose="02020603050405020304" pitchFamily="18" charset="0"/>
                <a:cs typeface="Times New Roman" panose="02020603050405020304" pitchFamily="18" charset="0"/>
              </a:rPr>
              <a:t> Minh.</a:t>
            </a:r>
            <a:endParaRPr lang="en-US" sz="3200" dirty="0">
              <a:latin typeface="Times New Roman" panose="02020603050405020304" pitchFamily="18" charset="0"/>
              <a:cs typeface="Times New Roman" panose="02020603050405020304" pitchFamily="18" charset="0"/>
            </a:endParaRPr>
          </a:p>
          <a:p>
            <a:pPr defTabSz="609630">
              <a:buClr>
                <a:srgbClr val="000000"/>
              </a:buClr>
            </a:pPr>
            <a:r>
              <a:rPr lang="en-US" sz="4000" b="1" i="1" dirty="0">
                <a:latin typeface="Cambria" panose="02040503050406030204" pitchFamily="18" charset="0"/>
                <a:ea typeface="Cambria" panose="02040503050406030204" pitchFamily="18" charset="0"/>
              </a:rPr>
              <a:t>	</a:t>
            </a:r>
            <a:endParaRPr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Lobster"/>
            </a:endParaRPr>
          </a:p>
        </p:txBody>
      </p:sp>
      <p:sp>
        <p:nvSpPr>
          <p:cNvPr id="2" name="Arrow: Right 1">
            <a:extLst>
              <a:ext uri="{FF2B5EF4-FFF2-40B4-BE49-F238E27FC236}">
                <a16:creationId xmlns:a16="http://schemas.microsoft.com/office/drawing/2014/main" id="{E0BB6A8F-CCA6-444C-B745-8E8AD92376F1}"/>
              </a:ext>
            </a:extLst>
          </p:cNvPr>
          <p:cNvSpPr/>
          <p:nvPr/>
        </p:nvSpPr>
        <p:spPr>
          <a:xfrm>
            <a:off x="975360" y="4316095"/>
            <a:ext cx="320040" cy="24637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28D612E-CE4F-4302-B280-397042329526}"/>
              </a:ext>
            </a:extLst>
          </p:cNvPr>
          <p:cNvSpPr/>
          <p:nvPr/>
        </p:nvSpPr>
        <p:spPr>
          <a:xfrm>
            <a:off x="1729740" y="5747542"/>
            <a:ext cx="320040" cy="24637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C67934E-4523-4C4B-A0B7-62A344675805}"/>
              </a:ext>
            </a:extLst>
          </p:cNvPr>
          <p:cNvSpPr txBox="1"/>
          <p:nvPr/>
        </p:nvSpPr>
        <p:spPr>
          <a:xfrm>
            <a:off x="1471386" y="5518997"/>
            <a:ext cx="10317018" cy="584775"/>
          </a:xfrm>
          <a:prstGeom prst="rect">
            <a:avLst/>
          </a:prstGeom>
          <a:noFill/>
        </p:spPr>
        <p:txBody>
          <a:bodyPr wrap="square" rtlCol="0">
            <a:spAutoFit/>
          </a:bodyPr>
          <a:lstStyle/>
          <a:p>
            <a:pPr lvl="0" algn="just"/>
            <a:r>
              <a:rPr lang="en-US" sz="3200" i="1" dirty="0">
                <a:solidFill>
                  <a:srgbClr val="7030A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Nối</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các</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từ</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ngữ</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trong</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một</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liên</a:t>
            </a:r>
            <a:r>
              <a:rPr lang="en-US" sz="3200" b="1" i="1" dirty="0">
                <a:solidFill>
                  <a:srgbClr val="00B0F0"/>
                </a:solidFill>
                <a:latin typeface="Cambria" panose="02040503050406030204" pitchFamily="18" charset="0"/>
                <a:ea typeface="Cambria" panose="02040503050406030204" pitchFamily="18" charset="0"/>
              </a:rPr>
              <a:t> </a:t>
            </a:r>
            <a:r>
              <a:rPr lang="en-US" sz="3200" b="1" i="1" dirty="0" err="1">
                <a:solidFill>
                  <a:srgbClr val="00B0F0"/>
                </a:solidFill>
                <a:latin typeface="Cambria" panose="02040503050406030204" pitchFamily="18" charset="0"/>
                <a:ea typeface="Cambria" panose="02040503050406030204" pitchFamily="18" charset="0"/>
              </a:rPr>
              <a:t>danh</a:t>
            </a:r>
            <a:r>
              <a:rPr lang="vi-VN" sz="3200" b="1" i="1" dirty="0">
                <a:solidFill>
                  <a:srgbClr val="00B0F0"/>
                </a:solidFill>
                <a:latin typeface="Cambria" panose="02040503050406030204" pitchFamily="18" charset="0"/>
                <a:ea typeface="Cambria" panose="02040503050406030204" pitchFamily="18" charset="0"/>
              </a:rPr>
              <a:t> </a:t>
            </a:r>
          </a:p>
        </p:txBody>
      </p:sp>
      <p:sp>
        <p:nvSpPr>
          <p:cNvPr id="24" name="TextBox 23">
            <a:extLst>
              <a:ext uri="{FF2B5EF4-FFF2-40B4-BE49-F238E27FC236}">
                <a16:creationId xmlns:a16="http://schemas.microsoft.com/office/drawing/2014/main" id="{D439283C-FD82-4FBA-8B0A-BEA64673666E}"/>
              </a:ext>
            </a:extLst>
          </p:cNvPr>
          <p:cNvSpPr txBox="1"/>
          <p:nvPr/>
        </p:nvSpPr>
        <p:spPr>
          <a:xfrm>
            <a:off x="623403" y="4146896"/>
            <a:ext cx="10317018" cy="584775"/>
          </a:xfrm>
          <a:prstGeom prst="rect">
            <a:avLst/>
          </a:prstGeom>
          <a:noFill/>
        </p:spPr>
        <p:txBody>
          <a:bodyPr wrap="square" rtlCol="0">
            <a:spAutoFit/>
          </a:bodyPr>
          <a:lstStyle/>
          <a:p>
            <a:pPr lvl="0" algn="just"/>
            <a:r>
              <a:rPr lang="en-US" sz="3200" i="1" dirty="0">
                <a:solidFill>
                  <a:srgbClr val="7030A0"/>
                </a:solidFill>
                <a:latin typeface="Cambria" panose="02040503050406030204" pitchFamily="18" charset="0"/>
                <a:ea typeface="Cambria" panose="020405030504060302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Đánh</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dấu</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ý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một</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liệt</a:t>
            </a:r>
            <a:r>
              <a:rPr lang="en-US" sz="3200" b="1"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00B0F0"/>
                </a:solidFill>
                <a:latin typeface="Times New Roman" panose="02020603050405020304" pitchFamily="18" charset="0"/>
                <a:ea typeface="Cambria" panose="02040503050406030204" pitchFamily="18" charset="0"/>
                <a:cs typeface="Times New Roman" panose="02020603050405020304" pitchFamily="18" charset="0"/>
              </a:rPr>
              <a:t>kê</a:t>
            </a:r>
            <a:endParaRPr lang="vi-VN" sz="3200" i="1" dirty="0">
              <a:solidFill>
                <a:srgbClr val="00B0F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96667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1" grpId="0" animBg="1"/>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16A71839-A073-9D8F-8504-FA46E3442E5A}"/>
              </a:ext>
            </a:extLst>
          </p:cNvPr>
          <p:cNvPicPr>
            <a:picLocks noChangeAspect="1"/>
          </p:cNvPicPr>
          <p:nvPr/>
        </p:nvPicPr>
        <p:blipFill>
          <a:blip r:embed="rId10"/>
          <a:stretch>
            <a:fillRect/>
          </a:stretch>
        </p:blipFill>
        <p:spPr>
          <a:xfrm>
            <a:off x="5005207" y="2720452"/>
            <a:ext cx="6236749" cy="1993565"/>
          </a:xfrm>
          <a:prstGeom prst="rect">
            <a:avLst/>
          </a:prstGeom>
        </p:spPr>
      </p:pic>
    </p:spTree>
    <p:custDataLst>
      <p:tags r:id="rId1"/>
    </p:custDataLst>
    <p:extLst>
      <p:ext uri="{BB962C8B-B14F-4D97-AF65-F5344CB8AC3E}">
        <p14:creationId xmlns:p14="http://schemas.microsoft.com/office/powerpoint/2010/main" val="13484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0615"/>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sp>
        <p:nvSpPr>
          <p:cNvPr id="23" name="TextBox 22">
            <a:extLst>
              <a:ext uri="{FF2B5EF4-FFF2-40B4-BE49-F238E27FC236}">
                <a16:creationId xmlns:a16="http://schemas.microsoft.com/office/drawing/2014/main" id="{F17076E8-EC3B-4887-BF79-26973DE7F2E1}"/>
              </a:ext>
            </a:extLst>
          </p:cNvPr>
          <p:cNvSpPr txBox="1"/>
          <p:nvPr/>
        </p:nvSpPr>
        <p:spPr>
          <a:xfrm>
            <a:off x="1216155" y="457865"/>
            <a:ext cx="9887108" cy="1200329"/>
          </a:xfrm>
          <a:prstGeom prst="rect">
            <a:avLst/>
          </a:prstGeom>
          <a:noFill/>
        </p:spPr>
        <p:txBody>
          <a:bodyPr wrap="square">
            <a:spAutoFit/>
          </a:bodyPr>
          <a:lstStyle/>
          <a:p>
            <a:pPr lvl="0" algn="ct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Dấu câu nào có thể thay cho các bông hoa dưới đây? Nêu công dụng của dấu câu đó.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8EC3AE22-F431-017E-CFE3-842A89C8F147}"/>
              </a:ext>
            </a:extLst>
          </p:cNvPr>
          <p:cNvSpPr txBox="1"/>
          <p:nvPr/>
        </p:nvSpPr>
        <p:spPr>
          <a:xfrm>
            <a:off x="612703" y="1818705"/>
            <a:ext cx="10833626" cy="1323439"/>
          </a:xfrm>
          <a:prstGeom prst="rect">
            <a:avLst/>
          </a:prstGeom>
          <a:noFill/>
        </p:spPr>
        <p:txBody>
          <a:bodyPr wrap="square">
            <a:spAutoFit/>
          </a:bodyPr>
          <a:lstStyle/>
          <a:p>
            <a:pPr algn="just"/>
            <a:r>
              <a:rPr lang="vi-VN" sz="4000" dirty="0">
                <a:latin typeface="Cambria" panose="02040503050406030204" pitchFamily="18" charset="0"/>
              </a:rPr>
              <a:t>a. Nhạc sĩ Hoàng Vân đã phổ nhạc cho bài thơ Hà </a:t>
            </a:r>
            <a:r>
              <a:rPr lang="en-US" sz="4000" dirty="0">
                <a:latin typeface="Cambria" panose="02040503050406030204" pitchFamily="18" charset="0"/>
              </a:rPr>
              <a:t>           </a:t>
            </a:r>
            <a:r>
              <a:rPr lang="vi-VN" sz="4000" dirty="0">
                <a:latin typeface="Cambria" panose="02040503050406030204" pitchFamily="18" charset="0"/>
              </a:rPr>
              <a:t>Nội </a:t>
            </a:r>
            <a:r>
              <a:rPr lang="en-US" sz="4000" dirty="0">
                <a:latin typeface="Cambria" panose="02040503050406030204" pitchFamily="18" charset="0"/>
              </a:rPr>
              <a:t>    </a:t>
            </a:r>
            <a:r>
              <a:rPr lang="vi-VN" sz="4000" dirty="0">
                <a:latin typeface="Cambria" panose="02040503050406030204" pitchFamily="18" charset="0"/>
              </a:rPr>
              <a:t>Huế </a:t>
            </a:r>
            <a:r>
              <a:rPr lang="en-US" sz="4000" dirty="0">
                <a:latin typeface="Cambria" panose="02040503050406030204" pitchFamily="18" charset="0"/>
              </a:rPr>
              <a:t>     </a:t>
            </a:r>
            <a:r>
              <a:rPr lang="vi-VN" sz="4000" dirty="0">
                <a:latin typeface="Cambria" panose="02040503050406030204" pitchFamily="18" charset="0"/>
              </a:rPr>
              <a:t>Sài Gòn của nhà thơ Lê Nguyên</a:t>
            </a:r>
            <a:r>
              <a:rPr lang="en-US" sz="4000" dirty="0">
                <a:latin typeface="Cambria" panose="02040503050406030204" pitchFamily="18" charset="0"/>
              </a:rPr>
              <a:t>.</a:t>
            </a:r>
          </a:p>
        </p:txBody>
      </p:sp>
      <p:grpSp>
        <p:nvGrpSpPr>
          <p:cNvPr id="5" name="Group 4">
            <a:extLst>
              <a:ext uri="{FF2B5EF4-FFF2-40B4-BE49-F238E27FC236}">
                <a16:creationId xmlns:a16="http://schemas.microsoft.com/office/drawing/2014/main" id="{6BE7DD64-3304-CD88-89B6-A05C7F179E11}"/>
              </a:ext>
            </a:extLst>
          </p:cNvPr>
          <p:cNvGrpSpPr/>
          <p:nvPr/>
        </p:nvGrpSpPr>
        <p:grpSpPr>
          <a:xfrm>
            <a:off x="1451486" y="2525436"/>
            <a:ext cx="592090" cy="561482"/>
            <a:chOff x="-528109" y="4223226"/>
            <a:chExt cx="592090" cy="561482"/>
          </a:xfrm>
        </p:grpSpPr>
        <p:sp>
          <p:nvSpPr>
            <p:cNvPr id="6" name="Rectangle: Rounded Corners 5">
              <a:extLst>
                <a:ext uri="{FF2B5EF4-FFF2-40B4-BE49-F238E27FC236}">
                  <a16:creationId xmlns:a16="http://schemas.microsoft.com/office/drawing/2014/main" id="{16B35E01-D17F-A437-EF7B-8DC3AE504861}"/>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1B9904-FF27-1867-6912-1F43A007353D}"/>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18" name="Group 17">
            <a:extLst>
              <a:ext uri="{FF2B5EF4-FFF2-40B4-BE49-F238E27FC236}">
                <a16:creationId xmlns:a16="http://schemas.microsoft.com/office/drawing/2014/main" id="{DE2523D2-D9BB-A2D7-7D3C-F748E2035AE5}"/>
              </a:ext>
            </a:extLst>
          </p:cNvPr>
          <p:cNvGrpSpPr/>
          <p:nvPr/>
        </p:nvGrpSpPr>
        <p:grpSpPr>
          <a:xfrm>
            <a:off x="2975486" y="2525436"/>
            <a:ext cx="592090" cy="561482"/>
            <a:chOff x="-528109" y="4223226"/>
            <a:chExt cx="592090" cy="561482"/>
          </a:xfrm>
        </p:grpSpPr>
        <p:sp>
          <p:nvSpPr>
            <p:cNvPr id="19" name="Rectangle: Rounded Corners 18">
              <a:extLst>
                <a:ext uri="{FF2B5EF4-FFF2-40B4-BE49-F238E27FC236}">
                  <a16:creationId xmlns:a16="http://schemas.microsoft.com/office/drawing/2014/main" id="{58BDB624-2557-7B1C-E06A-48658ABBA34E}"/>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0BD2C36-5D56-B6B0-4056-6CFB4257CC6A}"/>
                </a:ext>
              </a:extLst>
            </p:cNvPr>
            <p:cNvPicPr>
              <a:picLocks noChangeAspect="1"/>
            </p:cNvPicPr>
            <p:nvPr/>
          </p:nvPicPr>
          <p:blipFill>
            <a:blip r:embed="rId5"/>
            <a:stretch>
              <a:fillRect/>
            </a:stretch>
          </p:blipFill>
          <p:spPr>
            <a:xfrm>
              <a:off x="-526126" y="4223226"/>
              <a:ext cx="590107" cy="561482"/>
            </a:xfrm>
            <a:prstGeom prst="rect">
              <a:avLst/>
            </a:prstGeom>
          </p:spPr>
        </p:pic>
      </p:grpSp>
      <p:sp>
        <p:nvSpPr>
          <p:cNvPr id="21" name="TextBox 20">
            <a:extLst>
              <a:ext uri="{FF2B5EF4-FFF2-40B4-BE49-F238E27FC236}">
                <a16:creationId xmlns:a16="http://schemas.microsoft.com/office/drawing/2014/main" id="{02C92461-19A2-7E05-48C4-8EB2ACCE94B4}"/>
              </a:ext>
            </a:extLst>
          </p:cNvPr>
          <p:cNvSpPr txBox="1"/>
          <p:nvPr/>
        </p:nvSpPr>
        <p:spPr>
          <a:xfrm>
            <a:off x="602543" y="3251265"/>
            <a:ext cx="10833626" cy="3170099"/>
          </a:xfrm>
          <a:prstGeom prst="rect">
            <a:avLst/>
          </a:prstGeom>
          <a:noFill/>
        </p:spPr>
        <p:txBody>
          <a:bodyPr wrap="square">
            <a:spAutoFit/>
          </a:bodyPr>
          <a:lstStyle/>
          <a:p>
            <a:pPr algn="just"/>
            <a:r>
              <a:rPr lang="vi-VN" sz="4000" dirty="0">
                <a:latin typeface="Cambria" panose="02040503050406030204" pitchFamily="18" charset="0"/>
              </a:rPr>
              <a:t>b. Để làm một con diều giấy chúng ta phải thực hiện </a:t>
            </a:r>
            <a:r>
              <a:rPr lang="en-US" sz="4000" dirty="0">
                <a:latin typeface="Cambria" panose="02040503050406030204" pitchFamily="18" charset="0"/>
              </a:rPr>
              <a:t>3</a:t>
            </a:r>
            <a:r>
              <a:rPr lang="vi-VN" sz="4000" dirty="0">
                <a:latin typeface="Cambria" panose="02040503050406030204" pitchFamily="18" charset="0"/>
              </a:rPr>
              <a:t> bước:</a:t>
            </a:r>
          </a:p>
          <a:p>
            <a:pPr algn="just"/>
            <a:r>
              <a:rPr lang="en-US" sz="4000" dirty="0">
                <a:latin typeface="Cambria" panose="02040503050406030204" pitchFamily="18" charset="0"/>
              </a:rPr>
              <a:t>            </a:t>
            </a:r>
            <a:r>
              <a:rPr lang="vi-VN" sz="4000" dirty="0">
                <a:latin typeface="Cambria" panose="02040503050406030204" pitchFamily="18" charset="0"/>
              </a:rPr>
              <a:t>Làm khung diều</a:t>
            </a:r>
          </a:p>
          <a:p>
            <a:pPr algn="just"/>
            <a:r>
              <a:rPr lang="en-US" sz="4000" dirty="0">
                <a:latin typeface="Cambria" panose="02040503050406030204" pitchFamily="18" charset="0"/>
              </a:rPr>
              <a:t>            </a:t>
            </a:r>
            <a:r>
              <a:rPr lang="vi-VN" sz="4000" dirty="0">
                <a:latin typeface="Cambria" panose="02040503050406030204" pitchFamily="18" charset="0"/>
              </a:rPr>
              <a:t>Đo và cắt áo diều</a:t>
            </a:r>
          </a:p>
          <a:p>
            <a:pPr algn="just"/>
            <a:r>
              <a:rPr lang="en-US" sz="4000" dirty="0">
                <a:latin typeface="Cambria" panose="02040503050406030204" pitchFamily="18" charset="0"/>
              </a:rPr>
              <a:t>            </a:t>
            </a:r>
            <a:r>
              <a:rPr lang="vi-VN" sz="4000" dirty="0">
                <a:latin typeface="Cambria" panose="02040503050406030204" pitchFamily="18" charset="0"/>
              </a:rPr>
              <a:t>Ráp các bộ phận của diều</a:t>
            </a:r>
            <a:r>
              <a:rPr lang="en-US" sz="4000" dirty="0">
                <a:latin typeface="Cambria" panose="02040503050406030204" pitchFamily="18" charset="0"/>
              </a:rPr>
              <a:t>.</a:t>
            </a:r>
            <a:endParaRPr lang="vi-VN" sz="4000" dirty="0">
              <a:latin typeface="Cambria" panose="02040503050406030204" pitchFamily="18" charset="0"/>
            </a:endParaRPr>
          </a:p>
        </p:txBody>
      </p:sp>
      <p:grpSp>
        <p:nvGrpSpPr>
          <p:cNvPr id="22" name="Group 21">
            <a:extLst>
              <a:ext uri="{FF2B5EF4-FFF2-40B4-BE49-F238E27FC236}">
                <a16:creationId xmlns:a16="http://schemas.microsoft.com/office/drawing/2014/main" id="{9FF26C9C-DD89-913B-3993-B4D5CBB6FF6C}"/>
              </a:ext>
            </a:extLst>
          </p:cNvPr>
          <p:cNvGrpSpPr/>
          <p:nvPr/>
        </p:nvGrpSpPr>
        <p:grpSpPr>
          <a:xfrm>
            <a:off x="1216155" y="4555573"/>
            <a:ext cx="592090" cy="561482"/>
            <a:chOff x="-528109" y="4223226"/>
            <a:chExt cx="592090" cy="561482"/>
          </a:xfrm>
        </p:grpSpPr>
        <p:sp>
          <p:nvSpPr>
            <p:cNvPr id="24" name="Rectangle: Rounded Corners 23">
              <a:extLst>
                <a:ext uri="{FF2B5EF4-FFF2-40B4-BE49-F238E27FC236}">
                  <a16:creationId xmlns:a16="http://schemas.microsoft.com/office/drawing/2014/main" id="{8AFF00FE-4658-00D3-520E-2516AA2BCBD2}"/>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0D61218-8B8E-0664-62C9-8643465AB612}"/>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26" name="Group 25">
            <a:extLst>
              <a:ext uri="{FF2B5EF4-FFF2-40B4-BE49-F238E27FC236}">
                <a16:creationId xmlns:a16="http://schemas.microsoft.com/office/drawing/2014/main" id="{E1762BA1-D213-82BD-8395-E9994B4088E2}"/>
              </a:ext>
            </a:extLst>
          </p:cNvPr>
          <p:cNvGrpSpPr/>
          <p:nvPr/>
        </p:nvGrpSpPr>
        <p:grpSpPr>
          <a:xfrm>
            <a:off x="1226326" y="5158138"/>
            <a:ext cx="592090" cy="561482"/>
            <a:chOff x="-528109" y="4223226"/>
            <a:chExt cx="592090" cy="561482"/>
          </a:xfrm>
        </p:grpSpPr>
        <p:sp>
          <p:nvSpPr>
            <p:cNvPr id="27" name="Rectangle: Rounded Corners 26">
              <a:extLst>
                <a:ext uri="{FF2B5EF4-FFF2-40B4-BE49-F238E27FC236}">
                  <a16:creationId xmlns:a16="http://schemas.microsoft.com/office/drawing/2014/main" id="{E0C81F1E-4137-5C45-7F59-B56B29A79DFD}"/>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E660CB3-1D12-0AB7-DBAC-A11D146C6F45}"/>
                </a:ext>
              </a:extLst>
            </p:cNvPr>
            <p:cNvPicPr>
              <a:picLocks noChangeAspect="1"/>
            </p:cNvPicPr>
            <p:nvPr/>
          </p:nvPicPr>
          <p:blipFill>
            <a:blip r:embed="rId5"/>
            <a:stretch>
              <a:fillRect/>
            </a:stretch>
          </p:blipFill>
          <p:spPr>
            <a:xfrm>
              <a:off x="-526126" y="4223226"/>
              <a:ext cx="590107" cy="561482"/>
            </a:xfrm>
            <a:prstGeom prst="rect">
              <a:avLst/>
            </a:prstGeom>
          </p:spPr>
        </p:pic>
      </p:grpSp>
      <p:grpSp>
        <p:nvGrpSpPr>
          <p:cNvPr id="29" name="Group 28">
            <a:extLst>
              <a:ext uri="{FF2B5EF4-FFF2-40B4-BE49-F238E27FC236}">
                <a16:creationId xmlns:a16="http://schemas.microsoft.com/office/drawing/2014/main" id="{34DB7711-7570-6A6F-14D2-C8CCF60D69D4}"/>
              </a:ext>
            </a:extLst>
          </p:cNvPr>
          <p:cNvGrpSpPr/>
          <p:nvPr/>
        </p:nvGrpSpPr>
        <p:grpSpPr>
          <a:xfrm>
            <a:off x="1211097" y="5817487"/>
            <a:ext cx="592090" cy="561482"/>
            <a:chOff x="-528109" y="4223226"/>
            <a:chExt cx="592090" cy="561482"/>
          </a:xfrm>
        </p:grpSpPr>
        <p:sp>
          <p:nvSpPr>
            <p:cNvPr id="30" name="Rectangle: Rounded Corners 29">
              <a:extLst>
                <a:ext uri="{FF2B5EF4-FFF2-40B4-BE49-F238E27FC236}">
                  <a16:creationId xmlns:a16="http://schemas.microsoft.com/office/drawing/2014/main" id="{84E84C96-996E-913B-3471-104060DE7CA0}"/>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E2B3D83-EB2E-1D58-ECD1-D3C36530634E}"/>
                </a:ext>
              </a:extLst>
            </p:cNvPr>
            <p:cNvPicPr>
              <a:picLocks noChangeAspect="1"/>
            </p:cNvPicPr>
            <p:nvPr/>
          </p:nvPicPr>
          <p:blipFill>
            <a:blip r:embed="rId5"/>
            <a:stretch>
              <a:fillRect/>
            </a:stretch>
          </p:blipFill>
          <p:spPr>
            <a:xfrm>
              <a:off x="-526126" y="4223226"/>
              <a:ext cx="590107" cy="561482"/>
            </a:xfrm>
            <a:prstGeom prst="rect">
              <a:avLst/>
            </a:prstGeom>
          </p:spPr>
        </p:pic>
      </p:grpSp>
    </p:spTree>
    <p:extLst>
      <p:ext uri="{BB962C8B-B14F-4D97-AF65-F5344CB8AC3E}">
        <p14:creationId xmlns:p14="http://schemas.microsoft.com/office/powerpoint/2010/main" val="759275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4" name="Picture 3">
            <a:extLst>
              <a:ext uri="{FF2B5EF4-FFF2-40B4-BE49-F238E27FC236}">
                <a16:creationId xmlns:a16="http://schemas.microsoft.com/office/drawing/2014/main" id="{5ACFC114-2E5E-7417-C7B7-5D7011572813}"/>
              </a:ext>
            </a:extLst>
          </p:cNvPr>
          <p:cNvPicPr>
            <a:picLocks noChangeAspect="1"/>
          </p:cNvPicPr>
          <p:nvPr/>
        </p:nvPicPr>
        <p:blipFill>
          <a:blip r:embed="rId10"/>
          <a:stretch>
            <a:fillRect/>
          </a:stretch>
        </p:blipFill>
        <p:spPr>
          <a:xfrm>
            <a:off x="5584379" y="2810311"/>
            <a:ext cx="5078408" cy="1774090"/>
          </a:xfrm>
          <a:prstGeom prst="rect">
            <a:avLst/>
          </a:prstGeom>
        </p:spPr>
      </p:pic>
    </p:spTree>
    <p:custDataLst>
      <p:tags r:id="rId1"/>
    </p:custDataLst>
    <p:extLst>
      <p:ext uri="{BB962C8B-B14F-4D97-AF65-F5344CB8AC3E}">
        <p14:creationId xmlns:p14="http://schemas.microsoft.com/office/powerpoint/2010/main" val="32937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6133412401218">
            <a:hlinkClick r:id="" action="ppaction://media"/>
            <a:extLst>
              <a:ext uri="{FF2B5EF4-FFF2-40B4-BE49-F238E27FC236}">
                <a16:creationId xmlns:a16="http://schemas.microsoft.com/office/drawing/2014/main" id="{6DBC74E6-ADB8-83CD-E08F-C3C8F28D49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0971" y="326571"/>
            <a:ext cx="9862458" cy="6419462"/>
          </a:xfrm>
          <a:prstGeom prst="rect">
            <a:avLst/>
          </a:prstGeom>
        </p:spPr>
      </p:pic>
    </p:spTree>
    <p:extLst>
      <p:ext uri="{BB962C8B-B14F-4D97-AF65-F5344CB8AC3E}">
        <p14:creationId xmlns:p14="http://schemas.microsoft.com/office/powerpoint/2010/main" val="369455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ở bài">
            <a:hlinkClick r:id="" action="ppaction://media"/>
            <a:extLst>
              <a:ext uri="{FF2B5EF4-FFF2-40B4-BE49-F238E27FC236}">
                <a16:creationId xmlns:a16="http://schemas.microsoft.com/office/drawing/2014/main" id="{6A894C56-F80E-BB35-54F8-0D79777C2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652727"/>
          </a:xfrm>
          <a:prstGeom prst="rect">
            <a:avLst/>
          </a:prstGeom>
        </p:spPr>
      </p:pic>
    </p:spTree>
    <p:extLst>
      <p:ext uri="{BB962C8B-B14F-4D97-AF65-F5344CB8AC3E}">
        <p14:creationId xmlns:p14="http://schemas.microsoft.com/office/powerpoint/2010/main" val="428035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1315" y="-1270000"/>
            <a:ext cx="812800" cy="812800"/>
          </a:xfrm>
          <a:prstGeom prst="rect">
            <a:avLst/>
          </a:prstGeom>
        </p:spPr>
      </p:pic>
      <p:pic>
        <p:nvPicPr>
          <p:cNvPr id="13" name="Picture 12" descr="Text&#10;&#10;Description automatically generated">
            <a:extLst>
              <a:ext uri="{FF2B5EF4-FFF2-40B4-BE49-F238E27FC236}">
                <a16:creationId xmlns:a16="http://schemas.microsoft.com/office/drawing/2014/main" id="{8E82E132-C8F7-4283-B6D8-21B7A780D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0" y="-58102"/>
            <a:ext cx="6686269" cy="4560961"/>
          </a:xfrm>
          <a:prstGeom prst="rect">
            <a:avLst/>
          </a:prstGeom>
        </p:spPr>
      </p:pic>
    </p:spTree>
    <p:extLst>
      <p:ext uri="{BB962C8B-B14F-4D97-AF65-F5344CB8AC3E}">
        <p14:creationId xmlns:p14="http://schemas.microsoft.com/office/powerpoint/2010/main" val="3451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0AE9-AFFF-A0D7-0149-1850E3BC8F80}"/>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05C6988E-B163-1D7E-60A3-6C64B00398FF}"/>
              </a:ext>
            </a:extLst>
          </p:cNvPr>
          <p:cNvPicPr>
            <a:picLocks noChangeAspect="1"/>
          </p:cNvPicPr>
          <p:nvPr/>
        </p:nvPicPr>
        <p:blipFill>
          <a:blip r:embed="rId10">
            <a:extLst>
              <a:ext uri="{28A0092B-C50C-407E-A947-70E740481C1C}">
                <a14:useLocalDpi xmlns:a14="http://schemas.microsoft.com/office/drawing/2010/main" val="0"/>
              </a:ext>
            </a:extLst>
          </a:blip>
          <a:srcRect t="352" b="352"/>
          <a:stretch/>
        </p:blipFill>
        <p:spPr>
          <a:xfrm>
            <a:off x="0" y="-67116"/>
            <a:ext cx="12398589" cy="6925116"/>
          </a:xfrm>
          <a:prstGeom prst="rect">
            <a:avLst/>
          </a:prstGeom>
        </p:spPr>
      </p:pic>
      <p:grpSp>
        <p:nvGrpSpPr>
          <p:cNvPr id="29" name="Group 28">
            <a:extLst>
              <a:ext uri="{FF2B5EF4-FFF2-40B4-BE49-F238E27FC236}">
                <a16:creationId xmlns:a16="http://schemas.microsoft.com/office/drawing/2014/main" id="{0D3ED401-FD1E-43F1-237B-34E9B400CB5C}"/>
              </a:ext>
            </a:extLst>
          </p:cNvPr>
          <p:cNvGrpSpPr/>
          <p:nvPr/>
        </p:nvGrpSpPr>
        <p:grpSpPr>
          <a:xfrm>
            <a:off x="2521526" y="0"/>
            <a:ext cx="8180686" cy="3535465"/>
            <a:chOff x="2553917" y="199522"/>
            <a:chExt cx="7084166" cy="3535465"/>
          </a:xfrm>
        </p:grpSpPr>
        <p:pic>
          <p:nvPicPr>
            <p:cNvPr id="10" name="Picture 9">
              <a:extLst>
                <a:ext uri="{FF2B5EF4-FFF2-40B4-BE49-F238E27FC236}">
                  <a16:creationId xmlns:a16="http://schemas.microsoft.com/office/drawing/2014/main" id="{3D1CA8C4-74DC-2BFA-53DD-EC163BB211BC}"/>
                </a:ext>
              </a:extLst>
            </p:cNvPr>
            <p:cNvPicPr>
              <a:picLocks noChangeAspect="1"/>
            </p:cNvPicPr>
            <p:nvPr/>
          </p:nvPicPr>
          <p:blipFill>
            <a:blip r:embed="rId11"/>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F869EC34-0533-CC34-94B1-E405E867A5EA}"/>
                </a:ext>
              </a:extLst>
            </p:cNvPr>
            <p:cNvSpPr txBox="1"/>
            <p:nvPr/>
          </p:nvSpPr>
          <p:spPr>
            <a:xfrm>
              <a:off x="5187527" y="199522"/>
              <a:ext cx="17949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1</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DBDF4787-F0FF-6A76-2E8D-91B6FC72008E}"/>
                </a:ext>
              </a:extLst>
            </p:cNvPr>
            <p:cNvSpPr txBox="1"/>
            <p:nvPr/>
          </p:nvSpPr>
          <p:spPr>
            <a:xfrm>
              <a:off x="2955389" y="1370769"/>
              <a:ext cx="6259210" cy="1200329"/>
            </a:xfrm>
            <a:prstGeom prst="rect">
              <a:avLst/>
            </a:prstGeom>
            <a:noFill/>
          </p:spPr>
          <p:txBody>
            <a:bodyPr wrap="square" rtlCol="0">
              <a:spAutoFit/>
            </a:bodyPr>
            <a:lstStyle/>
            <a:p>
              <a:pPr algn="ctr"/>
              <a:r>
                <a:rPr lang="nl-NL" sz="3600" b="1">
                  <a:solidFill>
                    <a:srgbClr val="FF0000"/>
                  </a:solidFill>
                </a:rPr>
                <a:t>Dấu gì bộc lộ cảm tình</a:t>
              </a:r>
              <a:endParaRPr lang="en-US" sz="3600" b="1">
                <a:solidFill>
                  <a:srgbClr val="FF0000"/>
                </a:solidFill>
              </a:endParaRPr>
            </a:p>
            <a:p>
              <a:pPr algn="ctr"/>
              <a:r>
                <a:rPr lang="nl-NL" sz="3600" b="1">
                  <a:solidFill>
                    <a:srgbClr val="FF0000"/>
                  </a:solidFill>
                </a:rPr>
                <a:t>   Gửi gắm đề nghị, gửi lời khiến sai ?</a:t>
              </a:r>
              <a:endParaRPr lang="en-US" sz="3600" b="1" dirty="0">
                <a:solidFill>
                  <a:srgbClr val="FF0000"/>
                </a:solidFill>
              </a:endParaRPr>
            </a:p>
          </p:txBody>
        </p:sp>
      </p:grpSp>
      <p:pic>
        <p:nvPicPr>
          <p:cNvPr id="28" name="Picture 27">
            <a:extLst>
              <a:ext uri="{FF2B5EF4-FFF2-40B4-BE49-F238E27FC236}">
                <a16:creationId xmlns:a16="http://schemas.microsoft.com/office/drawing/2014/main" id="{8754C4C1-BDE1-D2A3-2410-7A5A0A72F2FC}"/>
              </a:ext>
            </a:extLst>
          </p:cNvPr>
          <p:cNvPicPr>
            <a:picLocks noChangeAspect="1"/>
          </p:cNvPicPr>
          <p:nvPr/>
        </p:nvPicPr>
        <p:blipFill>
          <a:blip r:embed="rId12"/>
          <a:stretch>
            <a:fillRect/>
          </a:stretch>
        </p:blipFill>
        <p:spPr>
          <a:xfrm>
            <a:off x="9063151" y="3438084"/>
            <a:ext cx="2127688" cy="463336"/>
          </a:xfrm>
          <a:prstGeom prst="rect">
            <a:avLst/>
          </a:prstGeom>
        </p:spPr>
      </p:pic>
      <p:pic>
        <p:nvPicPr>
          <p:cNvPr id="30" name="Picture 29">
            <a:extLst>
              <a:ext uri="{FF2B5EF4-FFF2-40B4-BE49-F238E27FC236}">
                <a16:creationId xmlns:a16="http://schemas.microsoft.com/office/drawing/2014/main" id="{45EBCA6D-900C-6D2E-4233-A71D8099A9C2}"/>
              </a:ext>
            </a:extLst>
          </p:cNvPr>
          <p:cNvPicPr>
            <a:picLocks noChangeAspect="1"/>
          </p:cNvPicPr>
          <p:nvPr/>
        </p:nvPicPr>
        <p:blipFill>
          <a:blip r:embed="rId12"/>
          <a:stretch>
            <a:fillRect/>
          </a:stretch>
        </p:blipFill>
        <p:spPr>
          <a:xfrm>
            <a:off x="3835582" y="4812562"/>
            <a:ext cx="2127688" cy="463336"/>
          </a:xfrm>
          <a:prstGeom prst="rect">
            <a:avLst/>
          </a:prstGeom>
        </p:spPr>
      </p:pic>
      <p:pic>
        <p:nvPicPr>
          <p:cNvPr id="31" name="Picture 30">
            <a:extLst>
              <a:ext uri="{FF2B5EF4-FFF2-40B4-BE49-F238E27FC236}">
                <a16:creationId xmlns:a16="http://schemas.microsoft.com/office/drawing/2014/main" id="{875BE5B7-0A6A-801E-A396-37E850D12A55}"/>
              </a:ext>
            </a:extLst>
          </p:cNvPr>
          <p:cNvPicPr>
            <a:picLocks noChangeAspect="1"/>
          </p:cNvPicPr>
          <p:nvPr/>
        </p:nvPicPr>
        <p:blipFill>
          <a:blip r:embed="rId12"/>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98F8130A-38C3-8749-5C42-C61E4BEA8CB4}"/>
              </a:ext>
            </a:extLst>
          </p:cNvPr>
          <p:cNvGrpSpPr/>
          <p:nvPr/>
        </p:nvGrpSpPr>
        <p:grpSpPr>
          <a:xfrm>
            <a:off x="6484319" y="3763078"/>
            <a:ext cx="4838078" cy="1115665"/>
            <a:chOff x="6370019" y="3962600"/>
            <a:chExt cx="4838078" cy="1115665"/>
          </a:xfrm>
        </p:grpSpPr>
        <p:pic>
          <p:nvPicPr>
            <p:cNvPr id="11" name="Picture 10">
              <a:extLst>
                <a:ext uri="{FF2B5EF4-FFF2-40B4-BE49-F238E27FC236}">
                  <a16:creationId xmlns:a16="http://schemas.microsoft.com/office/drawing/2014/main" id="{8986A916-7694-6529-DA9C-68CFE2B0A024}"/>
                </a:ext>
              </a:extLst>
            </p:cNvPr>
            <p:cNvPicPr>
              <a:picLocks noChangeAspect="1"/>
            </p:cNvPicPr>
            <p:nvPr/>
          </p:nvPicPr>
          <p:blipFill>
            <a:blip r:embed="rId13"/>
            <a:stretch>
              <a:fillRect/>
            </a:stretch>
          </p:blipFill>
          <p:spPr>
            <a:xfrm>
              <a:off x="6370019" y="3962600"/>
              <a:ext cx="4706520" cy="1115665"/>
            </a:xfrm>
            <a:prstGeom prst="rect">
              <a:avLst/>
            </a:prstGeom>
          </p:spPr>
        </p:pic>
        <p:sp>
          <p:nvSpPr>
            <p:cNvPr id="32" name="TextBox 31">
              <a:extLst>
                <a:ext uri="{FF2B5EF4-FFF2-40B4-BE49-F238E27FC236}">
                  <a16:creationId xmlns:a16="http://schemas.microsoft.com/office/drawing/2014/main" id="{9B2BCC8D-24AC-17D6-CD7E-0E0CFDFC604A}"/>
                </a:ext>
              </a:extLst>
            </p:cNvPr>
            <p:cNvSpPr txBox="1"/>
            <p:nvPr/>
          </p:nvSpPr>
          <p:spPr>
            <a:xfrm>
              <a:off x="6850497" y="4199696"/>
              <a:ext cx="435760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mbria" panose="02040503050406030204" pitchFamily="18" charset="0"/>
                </a:rPr>
                <a:t>B. Dấu chấm</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9" name="Group 38">
            <a:extLst>
              <a:ext uri="{FF2B5EF4-FFF2-40B4-BE49-F238E27FC236}">
                <a16:creationId xmlns:a16="http://schemas.microsoft.com/office/drawing/2014/main" id="{C562C721-7D9F-C684-502C-2C4C534AB991}"/>
              </a:ext>
            </a:extLst>
          </p:cNvPr>
          <p:cNvGrpSpPr/>
          <p:nvPr/>
        </p:nvGrpSpPr>
        <p:grpSpPr>
          <a:xfrm>
            <a:off x="6389224" y="5149249"/>
            <a:ext cx="4928902" cy="1115665"/>
            <a:chOff x="6274924" y="5348771"/>
            <a:chExt cx="4928902" cy="1115665"/>
          </a:xfrm>
        </p:grpSpPr>
        <p:pic>
          <p:nvPicPr>
            <p:cNvPr id="14" name="Picture 13">
              <a:extLst>
                <a:ext uri="{FF2B5EF4-FFF2-40B4-BE49-F238E27FC236}">
                  <a16:creationId xmlns:a16="http://schemas.microsoft.com/office/drawing/2014/main" id="{46F0E1F8-FC7A-A346-CC05-9FA90B6883AD}"/>
                </a:ext>
              </a:extLst>
            </p:cNvPr>
            <p:cNvPicPr>
              <a:picLocks noChangeAspect="1"/>
            </p:cNvPicPr>
            <p:nvPr/>
          </p:nvPicPr>
          <p:blipFill>
            <a:blip r:embed="rId13"/>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4659D697-35C0-F51D-C4BF-F6B604307F2F}"/>
                </a:ext>
              </a:extLst>
            </p:cNvPr>
            <p:cNvSpPr txBox="1"/>
            <p:nvPr/>
          </p:nvSpPr>
          <p:spPr>
            <a:xfrm>
              <a:off x="6850497" y="5531771"/>
              <a:ext cx="4353329"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D.Dấu chấm hỏi</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8" name="Group 37">
            <a:extLst>
              <a:ext uri="{FF2B5EF4-FFF2-40B4-BE49-F238E27FC236}">
                <a16:creationId xmlns:a16="http://schemas.microsoft.com/office/drawing/2014/main" id="{DE1DAEAD-630A-47EF-5A60-222AC66864BD}"/>
              </a:ext>
            </a:extLst>
          </p:cNvPr>
          <p:cNvGrpSpPr/>
          <p:nvPr/>
        </p:nvGrpSpPr>
        <p:grpSpPr>
          <a:xfrm>
            <a:off x="1278330" y="5177688"/>
            <a:ext cx="4706520" cy="1115665"/>
            <a:chOff x="1164030" y="5377210"/>
            <a:chExt cx="4706520" cy="1115665"/>
          </a:xfrm>
        </p:grpSpPr>
        <p:pic>
          <p:nvPicPr>
            <p:cNvPr id="13" name="Picture 12">
              <a:extLst>
                <a:ext uri="{FF2B5EF4-FFF2-40B4-BE49-F238E27FC236}">
                  <a16:creationId xmlns:a16="http://schemas.microsoft.com/office/drawing/2014/main" id="{627FCECF-6B4F-AA3A-4D92-671BD9A21BA9}"/>
                </a:ext>
              </a:extLst>
            </p:cNvPr>
            <p:cNvPicPr>
              <a:picLocks noChangeAspect="1"/>
            </p:cNvPicPr>
            <p:nvPr/>
          </p:nvPicPr>
          <p:blipFill>
            <a:blip r:embed="rId13"/>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AFD50A6-C1EA-ECDF-6BF0-73F00910F93C}"/>
                </a:ext>
              </a:extLst>
            </p:cNvPr>
            <p:cNvSpPr txBox="1"/>
            <p:nvPr/>
          </p:nvSpPr>
          <p:spPr>
            <a:xfrm>
              <a:off x="1314084" y="5614215"/>
              <a:ext cx="437949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C. Dấu phẩy</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C0A9E0A8-E0F0-220B-D300-AB8C31339536}"/>
              </a:ext>
            </a:extLst>
          </p:cNvPr>
          <p:cNvGrpSpPr/>
          <p:nvPr/>
        </p:nvGrpSpPr>
        <p:grpSpPr>
          <a:xfrm>
            <a:off x="900754" y="3743330"/>
            <a:ext cx="5029954" cy="1115665"/>
            <a:chOff x="786454" y="3942852"/>
            <a:chExt cx="5029954" cy="1115665"/>
          </a:xfrm>
        </p:grpSpPr>
        <p:pic>
          <p:nvPicPr>
            <p:cNvPr id="12" name="Picture 11">
              <a:extLst>
                <a:ext uri="{FF2B5EF4-FFF2-40B4-BE49-F238E27FC236}">
                  <a16:creationId xmlns:a16="http://schemas.microsoft.com/office/drawing/2014/main" id="{5977CFB1-E7AE-A334-6DA5-EB307A6C4F15}"/>
                </a:ext>
              </a:extLst>
            </p:cNvPr>
            <p:cNvPicPr>
              <a:picLocks noChangeAspect="1"/>
            </p:cNvPicPr>
            <p:nvPr/>
          </p:nvPicPr>
          <p:blipFill>
            <a:blip r:embed="rId13"/>
            <a:stretch>
              <a:fillRect/>
            </a:stretch>
          </p:blipFill>
          <p:spPr>
            <a:xfrm>
              <a:off x="1109888" y="3942852"/>
              <a:ext cx="4706520" cy="1115665"/>
            </a:xfrm>
            <a:prstGeom prst="rect">
              <a:avLst/>
            </a:prstGeom>
          </p:spPr>
        </p:pic>
        <p:sp>
          <p:nvSpPr>
            <p:cNvPr id="36" name="TextBox 35">
              <a:extLst>
                <a:ext uri="{FF2B5EF4-FFF2-40B4-BE49-F238E27FC236}">
                  <a16:creationId xmlns:a16="http://schemas.microsoft.com/office/drawing/2014/main" id="{95E60C14-99E9-B0E0-F726-6341467F9C80}"/>
                </a:ext>
              </a:extLst>
            </p:cNvPr>
            <p:cNvSpPr txBox="1"/>
            <p:nvPr/>
          </p:nvSpPr>
          <p:spPr>
            <a:xfrm>
              <a:off x="786454" y="4149714"/>
              <a:ext cx="44826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A. Dấu chấm than</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pic>
        <p:nvPicPr>
          <p:cNvPr id="46" name="Picture 45">
            <a:extLst>
              <a:ext uri="{FF2B5EF4-FFF2-40B4-BE49-F238E27FC236}">
                <a16:creationId xmlns:a16="http://schemas.microsoft.com/office/drawing/2014/main" id="{06E61CB5-51F9-01E5-17B9-570DEFAFAB98}"/>
              </a:ext>
            </a:extLst>
          </p:cNvPr>
          <p:cNvPicPr>
            <a:picLocks noChangeAspect="1"/>
          </p:cNvPicPr>
          <p:nvPr/>
        </p:nvPicPr>
        <p:blipFill>
          <a:blip r:embed="rId14"/>
          <a:stretch>
            <a:fillRect/>
          </a:stretch>
        </p:blipFill>
        <p:spPr>
          <a:xfrm>
            <a:off x="4734340" y="3395442"/>
            <a:ext cx="2299988" cy="5627096"/>
          </a:xfrm>
          <a:prstGeom prst="rect">
            <a:avLst/>
          </a:prstGeom>
        </p:spPr>
      </p:pic>
      <p:sp>
        <p:nvSpPr>
          <p:cNvPr id="2" name="WordArt 34">
            <a:extLst>
              <a:ext uri="{FF2B5EF4-FFF2-40B4-BE49-F238E27FC236}">
                <a16:creationId xmlns:a16="http://schemas.microsoft.com/office/drawing/2014/main" id="{5556CCE0-7841-E61D-04CE-7B0F7500A643}"/>
              </a:ext>
            </a:extLst>
          </p:cNvPr>
          <p:cNvSpPr>
            <a:spLocks noChangeArrowheads="1" noChangeShapeType="1" noTextEdit="1"/>
          </p:cNvSpPr>
          <p:nvPr/>
        </p:nvSpPr>
        <p:spPr bwMode="auto">
          <a:xfrm>
            <a:off x="10515348" y="2092987"/>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3" name="WordArt 35">
            <a:extLst>
              <a:ext uri="{FF2B5EF4-FFF2-40B4-BE49-F238E27FC236}">
                <a16:creationId xmlns:a16="http://schemas.microsoft.com/office/drawing/2014/main" id="{A3E63029-F5F4-1387-14BF-32616137BE59}"/>
              </a:ext>
            </a:extLst>
          </p:cNvPr>
          <p:cNvSpPr>
            <a:spLocks noChangeArrowheads="1" noChangeShapeType="1" noTextEdit="1"/>
          </p:cNvSpPr>
          <p:nvPr/>
        </p:nvSpPr>
        <p:spPr bwMode="auto">
          <a:xfrm>
            <a:off x="10604017" y="2080727"/>
            <a:ext cx="666750" cy="72414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5" name="WordArt 36">
            <a:extLst>
              <a:ext uri="{FF2B5EF4-FFF2-40B4-BE49-F238E27FC236}">
                <a16:creationId xmlns:a16="http://schemas.microsoft.com/office/drawing/2014/main" id="{1FD02AC6-E758-24C5-F699-C74F91C42183}"/>
              </a:ext>
            </a:extLst>
          </p:cNvPr>
          <p:cNvSpPr>
            <a:spLocks noChangeArrowheads="1" noChangeShapeType="1" noTextEdit="1"/>
          </p:cNvSpPr>
          <p:nvPr/>
        </p:nvSpPr>
        <p:spPr bwMode="auto">
          <a:xfrm>
            <a:off x="10613304" y="1971305"/>
            <a:ext cx="666750" cy="95906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6" name="WordArt 37">
            <a:extLst>
              <a:ext uri="{FF2B5EF4-FFF2-40B4-BE49-F238E27FC236}">
                <a16:creationId xmlns:a16="http://schemas.microsoft.com/office/drawing/2014/main" id="{22CDA974-3567-0564-D906-386B0555B1C9}"/>
              </a:ext>
            </a:extLst>
          </p:cNvPr>
          <p:cNvSpPr>
            <a:spLocks noChangeArrowheads="1" noChangeShapeType="1" noTextEdit="1"/>
          </p:cNvSpPr>
          <p:nvPr/>
        </p:nvSpPr>
        <p:spPr bwMode="auto">
          <a:xfrm>
            <a:off x="10613304" y="2066434"/>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7" name="WordArt 38">
            <a:extLst>
              <a:ext uri="{FF2B5EF4-FFF2-40B4-BE49-F238E27FC236}">
                <a16:creationId xmlns:a16="http://schemas.microsoft.com/office/drawing/2014/main" id="{3F63FA47-E06F-7677-1578-BC6B0B3C0BAF}"/>
              </a:ext>
            </a:extLst>
          </p:cNvPr>
          <p:cNvSpPr>
            <a:spLocks noChangeArrowheads="1" noChangeShapeType="1" noTextEdit="1"/>
          </p:cNvSpPr>
          <p:nvPr/>
        </p:nvSpPr>
        <p:spPr bwMode="auto">
          <a:xfrm>
            <a:off x="10676793" y="2079364"/>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p>
        </p:txBody>
      </p:sp>
      <p:grpSp>
        <p:nvGrpSpPr>
          <p:cNvPr id="8" name="Group 49">
            <a:extLst>
              <a:ext uri="{FF2B5EF4-FFF2-40B4-BE49-F238E27FC236}">
                <a16:creationId xmlns:a16="http://schemas.microsoft.com/office/drawing/2014/main" id="{11F03A4E-3D79-3760-A8E1-E166D9204FFC}"/>
              </a:ext>
            </a:extLst>
          </p:cNvPr>
          <p:cNvGrpSpPr>
            <a:grpSpLocks/>
          </p:cNvGrpSpPr>
          <p:nvPr/>
        </p:nvGrpSpPr>
        <p:grpSpPr bwMode="auto">
          <a:xfrm>
            <a:off x="10645989" y="5630236"/>
            <a:ext cx="1752600" cy="1179513"/>
            <a:chOff x="4320" y="2928"/>
            <a:chExt cx="1104" cy="1104"/>
          </a:xfrm>
        </p:grpSpPr>
        <p:sp>
          <p:nvSpPr>
            <p:cNvPr id="9" name="AutoShape 50">
              <a:extLst>
                <a:ext uri="{FF2B5EF4-FFF2-40B4-BE49-F238E27FC236}">
                  <a16:creationId xmlns:a16="http://schemas.microsoft.com/office/drawing/2014/main" id="{C63B528A-D8B1-98D0-7036-80E6186037E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15" name="WordArt 51">
              <a:extLst>
                <a:ext uri="{FF2B5EF4-FFF2-40B4-BE49-F238E27FC236}">
                  <a16:creationId xmlns:a16="http://schemas.microsoft.com/office/drawing/2014/main" id="{EFAF955F-4220-03A8-A8B0-A741D4B8CDF6}"/>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16" name="mp3-output-ttsfree(dot)com (1)">
            <a:hlinkClick r:id="" action="ppaction://media"/>
            <a:extLst>
              <a:ext uri="{FF2B5EF4-FFF2-40B4-BE49-F238E27FC236}">
                <a16:creationId xmlns:a16="http://schemas.microsoft.com/office/drawing/2014/main" id="{F96071C7-8900-9FC8-AFCE-288C4CD9676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28852" y="6166572"/>
            <a:ext cx="609600" cy="609600"/>
          </a:xfrm>
          <a:prstGeom prst="rect">
            <a:avLst/>
          </a:prstGeom>
        </p:spPr>
      </p:pic>
    </p:spTree>
    <p:extLst>
      <p:ext uri="{BB962C8B-B14F-4D97-AF65-F5344CB8AC3E}">
        <p14:creationId xmlns:p14="http://schemas.microsoft.com/office/powerpoint/2010/main" val="4002435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6"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subTnLst>
                                    <p:audio>
                                      <p:cMediaNode>
                                        <p:cTn display="0" masterRel="sameClick">
                                          <p:stCondLst>
                                            <p:cond evt="begin" delay="0">
                                              <p:tn val="32"/>
                                            </p:cond>
                                          </p:stCondLst>
                                          <p:endCondLst>
                                            <p:cond evt="onStopAudio" delay="0">
                                              <p:tgtEl>
                                                <p:sldTgt/>
                                              </p:tgtEl>
                                            </p:cond>
                                          </p:endCondLst>
                                        </p:cTn>
                                        <p:tgtEl>
                                          <p:sndTgt r:embed="rId6"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subTnLst>
                                    <p:audio>
                                      <p:cMediaNode>
                                        <p:cTn display="0" masterRel="sameClick">
                                          <p:stCondLst>
                                            <p:cond evt="begin" delay="0">
                                              <p:tn val="42"/>
                                            </p:cond>
                                          </p:stCondLst>
                                          <p:endCondLst>
                                            <p:cond evt="onStopAudio" delay="0">
                                              <p:tgtEl>
                                                <p:sldTgt/>
                                              </p:tgtEl>
                                            </p:cond>
                                          </p:endCondLst>
                                        </p:cTn>
                                        <p:tgtEl>
                                          <p:sndTgt r:embed="rId6"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5"/>
                                        </p:tgtEl>
                                        <p:attrNameLst>
                                          <p:attrName>ppt_w</p:attrName>
                                        </p:attrNameLst>
                                      </p:cBhvr>
                                      <p:tavLst>
                                        <p:tav tm="0">
                                          <p:val>
                                            <p:strVal val="ppt_w"/>
                                          </p:val>
                                        </p:tav>
                                        <p:tav tm="100000">
                                          <p:val>
                                            <p:fltVal val="0"/>
                                          </p:val>
                                        </p:tav>
                                      </p:tavLst>
                                    </p:anim>
                                    <p:anim calcmode="lin" valueType="num">
                                      <p:cBhvr>
                                        <p:cTn id="48" dur="500"/>
                                        <p:tgtEl>
                                          <p:spTgt spid="5"/>
                                        </p:tgtEl>
                                        <p:attrNameLst>
                                          <p:attrName>ppt_h</p:attrName>
                                        </p:attrNameLst>
                                      </p:cBhvr>
                                      <p:tavLst>
                                        <p:tav tm="0">
                                          <p:val>
                                            <p:strVal val="ppt_h"/>
                                          </p:val>
                                        </p:tav>
                                        <p:tav tm="100000">
                                          <p:val>
                                            <p:fltVal val="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subTnLst>
                                    <p:audio>
                                      <p:cMediaNode>
                                        <p:cTn display="0" masterRel="sameClick">
                                          <p:stCondLst>
                                            <p:cond evt="begin" delay="0">
                                              <p:tn val="52"/>
                                            </p:cond>
                                          </p:stCondLst>
                                          <p:endCondLst>
                                            <p:cond evt="onStopAudio" delay="0">
                                              <p:tgtEl>
                                                <p:sldTgt/>
                                              </p:tgtEl>
                                            </p:cond>
                                          </p:endCondLst>
                                        </p:cTn>
                                        <p:tgtEl>
                                          <p:sndTgt r:embed="rId6"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3"/>
                                        </p:tgtEl>
                                        <p:attrNameLst>
                                          <p:attrName>ppt_w</p:attrName>
                                        </p:attrNameLst>
                                      </p:cBhvr>
                                      <p:tavLst>
                                        <p:tav tm="0">
                                          <p:val>
                                            <p:strVal val="ppt_w"/>
                                          </p:val>
                                        </p:tav>
                                        <p:tav tm="100000">
                                          <p:val>
                                            <p:fltVal val="0"/>
                                          </p:val>
                                        </p:tav>
                                      </p:tavLst>
                                    </p:anim>
                                    <p:anim calcmode="lin" valueType="num">
                                      <p:cBhvr>
                                        <p:cTn id="58" dur="500"/>
                                        <p:tgtEl>
                                          <p:spTgt spid="3"/>
                                        </p:tgtEl>
                                        <p:attrNameLst>
                                          <p:attrName>ppt_h</p:attrName>
                                        </p:attrNameLst>
                                      </p:cBhvr>
                                      <p:tavLst>
                                        <p:tav tm="0">
                                          <p:val>
                                            <p:strVal val="ppt_h"/>
                                          </p:val>
                                        </p:tav>
                                        <p:tav tm="100000">
                                          <p:val>
                                            <p:fltVal val="0"/>
                                          </p:val>
                                        </p:tav>
                                      </p:tavLst>
                                    </p:anim>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dissolve">
                                      <p:cBhvr>
                                        <p:cTn id="64" dur="500"/>
                                        <p:tgtEl>
                                          <p:spTgt spid="2"/>
                                        </p:tgtEl>
                                      </p:cBhvr>
                                    </p:animEffect>
                                  </p:childTnLst>
                                  <p:subTnLst>
                                    <p:audio>
                                      <p:cMediaNode>
                                        <p:cTn display="0" masterRel="sameClick">
                                          <p:stCondLst>
                                            <p:cond evt="begin" delay="0">
                                              <p:tn val="62"/>
                                            </p:cond>
                                          </p:stCondLst>
                                          <p:endCondLst>
                                            <p:cond evt="onStopAudio" delay="0">
                                              <p:tgtEl>
                                                <p:sldTgt/>
                                              </p:tgtEl>
                                            </p:cond>
                                          </p:endCondLst>
                                        </p:cTn>
                                        <p:tgtEl>
                                          <p:sndTgt r:embed="rId6"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2"/>
                                        </p:tgtEl>
                                        <p:attrNameLst>
                                          <p:attrName>ppt_w</p:attrName>
                                        </p:attrNameLst>
                                      </p:cBhvr>
                                      <p:tavLst>
                                        <p:tav tm="0">
                                          <p:val>
                                            <p:strVal val="ppt_w"/>
                                          </p:val>
                                        </p:tav>
                                        <p:tav tm="100000">
                                          <p:val>
                                            <p:fltVal val="0"/>
                                          </p:val>
                                        </p:tav>
                                      </p:tavLst>
                                    </p:anim>
                                    <p:anim calcmode="lin" valueType="num">
                                      <p:cBhvr>
                                        <p:cTn id="68" dur="500"/>
                                        <p:tgtEl>
                                          <p:spTgt spid="2"/>
                                        </p:tgtEl>
                                        <p:attrNameLst>
                                          <p:attrName>ppt_h</p:attrName>
                                        </p:attrNameLst>
                                      </p:cBhvr>
                                      <p:tavLst>
                                        <p:tav tm="0">
                                          <p:val>
                                            <p:strVal val="ppt_h"/>
                                          </p:val>
                                        </p:tav>
                                        <p:tav tm="100000">
                                          <p:val>
                                            <p:fltVal val="0"/>
                                          </p:val>
                                        </p:tav>
                                      </p:tavLst>
                                    </p:anim>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53"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xit" presetSubtype="2" fill="hold" nodeType="clickEffect">
                                  <p:stCondLst>
                                    <p:cond delay="0"/>
                                  </p:stCondLst>
                                  <p:childTnLst>
                                    <p:anim calcmode="lin" valueType="num">
                                      <p:cBhvr additive="base">
                                        <p:cTn id="79" dur="500"/>
                                        <p:tgtEl>
                                          <p:spTgt spid="8"/>
                                        </p:tgtEl>
                                        <p:attrNameLst>
                                          <p:attrName>ppt_x</p:attrName>
                                        </p:attrNameLst>
                                      </p:cBhvr>
                                      <p:tavLst>
                                        <p:tav tm="0">
                                          <p:val>
                                            <p:strVal val="ppt_x"/>
                                          </p:val>
                                        </p:tav>
                                        <p:tav tm="100000">
                                          <p:val>
                                            <p:strVal val="1+ppt_w/2"/>
                                          </p:val>
                                        </p:tav>
                                      </p:tavLst>
                                    </p:anim>
                                    <p:anim calcmode="lin" valueType="num">
                                      <p:cBhvr additive="base">
                                        <p:cTn id="80" dur="500"/>
                                        <p:tgtEl>
                                          <p:spTgt spid="8"/>
                                        </p:tgtEl>
                                        <p:attrNameLst>
                                          <p:attrName>ppt_y</p:attrName>
                                        </p:attrNameLst>
                                      </p:cBhvr>
                                      <p:tavLst>
                                        <p:tav tm="0">
                                          <p:val>
                                            <p:strVal val="ppt_y"/>
                                          </p:val>
                                        </p:tav>
                                        <p:tav tm="100000">
                                          <p:val>
                                            <p:strVal val="ppt_y"/>
                                          </p:val>
                                        </p:tav>
                                      </p:tavLst>
                                    </p:anim>
                                    <p:set>
                                      <p:cBhvr>
                                        <p:cTn id="81" dur="1" fill="hold">
                                          <p:stCondLst>
                                            <p:cond delay="499"/>
                                          </p:stCondLst>
                                        </p:cTn>
                                        <p:tgtEl>
                                          <p:spTgt spid="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188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subTnLst>
                                    <p:audio>
                                      <p:cMediaNode>
                                        <p:cTn display="0" masterRel="sameClick">
                                          <p:stCondLst>
                                            <p:cond evt="begin" delay="0">
                                              <p:tn val="89"/>
                                            </p:cond>
                                          </p:stCondLst>
                                          <p:endCondLst>
                                            <p:cond evt="onStopAudio" delay="0">
                                              <p:tgtEl>
                                                <p:sldTgt/>
                                              </p:tgtEl>
                                            </p:cond>
                                          </p:endCondLst>
                                        </p:cTn>
                                        <p:tgtEl>
                                          <p:sndTgt r:embed="rId8" name="explode.wav"/>
                                        </p:tgtEl>
                                      </p:cMediaNode>
                                    </p:audio>
                                  </p:sub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39"/>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subTnLst>
                                    <p:audio>
                                      <p:cMediaNode>
                                        <p:cTn display="0" masterRel="sameClick">
                                          <p:stCondLst>
                                            <p:cond evt="begin" delay="0">
                                              <p:tn val="97"/>
                                            </p:cond>
                                          </p:stCondLst>
                                          <p:endCondLst>
                                            <p:cond evt="onStopAudio" delay="0">
                                              <p:tgtEl>
                                                <p:sldTgt/>
                                              </p:tgtEl>
                                            </p:cond>
                                          </p:endCondLst>
                                        </p:cTn>
                                        <p:tgtEl>
                                          <p:sndTgt r:embed="rId8" name="explode.wav"/>
                                        </p:tgtEl>
                                      </p:cMediaNode>
                                    </p:audio>
                                  </p:sub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subTnLst>
                                    <p:audio>
                                      <p:cMediaNode>
                                        <p:cTn display="0" masterRel="sameClick">
                                          <p:stCondLst>
                                            <p:cond evt="begin" delay="0">
                                              <p:tn val="105"/>
                                            </p:cond>
                                          </p:stCondLst>
                                          <p:endCondLst>
                                            <p:cond evt="onStopAudio" delay="0">
                                              <p:tgtEl>
                                                <p:sldTgt/>
                                              </p:tgtEl>
                                            </p:cond>
                                          </p:endCondLst>
                                        </p:cTn>
                                        <p:tgtEl>
                                          <p:sndTgt r:embed="rId8" name="explode.wav"/>
                                        </p:tgtEl>
                                      </p:cMediaNode>
                                    </p:audio>
                                  </p:subTnLst>
                                </p:cTn>
                              </p:par>
                            </p:childTnLst>
                          </p:cTn>
                        </p:par>
                      </p:childTnLst>
                    </p:cTn>
                  </p:par>
                </p:childTnLst>
              </p:cTn>
              <p:nextCondLst>
                <p:cond evt="onClick" delay="0">
                  <p:tgtEl>
                    <p:spTgt spid="38"/>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p:cTn id="115" dur="500" fill="hold"/>
                                        <p:tgtEl>
                                          <p:spTgt spid="46"/>
                                        </p:tgtEl>
                                        <p:attrNameLst>
                                          <p:attrName>ppt_w</p:attrName>
                                        </p:attrNameLst>
                                      </p:cBhvr>
                                      <p:tavLst>
                                        <p:tav tm="0">
                                          <p:val>
                                            <p:fltVal val="0"/>
                                          </p:val>
                                        </p:tav>
                                        <p:tav tm="100000">
                                          <p:val>
                                            <p:strVal val="#ppt_w"/>
                                          </p:val>
                                        </p:tav>
                                      </p:tavLst>
                                    </p:anim>
                                    <p:anim calcmode="lin" valueType="num">
                                      <p:cBhvr>
                                        <p:cTn id="116" dur="500" fill="hold"/>
                                        <p:tgtEl>
                                          <p:spTgt spid="46"/>
                                        </p:tgtEl>
                                        <p:attrNameLst>
                                          <p:attrName>ppt_h</p:attrName>
                                        </p:attrNameLst>
                                      </p:cBhvr>
                                      <p:tavLst>
                                        <p:tav tm="0">
                                          <p:val>
                                            <p:fltVal val="0"/>
                                          </p:val>
                                        </p:tav>
                                        <p:tav tm="100000">
                                          <p:val>
                                            <p:strVal val="#ppt_h"/>
                                          </p:val>
                                        </p:tav>
                                      </p:tavLst>
                                    </p:anim>
                                    <p:animEffect transition="in" filter="fade">
                                      <p:cBhvr>
                                        <p:cTn id="117" dur="500"/>
                                        <p:tgtEl>
                                          <p:spTgt spid="46"/>
                                        </p:tgtEl>
                                      </p:cBhvr>
                                    </p:animEffect>
                                  </p:childTnLst>
                                  <p:subTnLst>
                                    <p:audio>
                                      <p:cMediaNode>
                                        <p:cTn display="0" masterRel="sameClick">
                                          <p:stCondLst>
                                            <p:cond evt="begin" delay="0">
                                              <p:tn val="11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37"/>
                  </p:tgtEl>
                </p:cond>
              </p:nextCondLst>
            </p:seq>
            <p:audio>
              <p:cMediaNode vol="80000">
                <p:cTn id="118"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C62EC-2921-37D5-FA0C-DDD0301DE1DB}"/>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E3091021-08F3-455E-439B-3120D6D6C2BF}"/>
              </a:ext>
            </a:extLst>
          </p:cNvPr>
          <p:cNvPicPr>
            <a:picLocks noChangeAspect="1"/>
          </p:cNvPicPr>
          <p:nvPr/>
        </p:nvPicPr>
        <p:blipFill>
          <a:blip r:embed="rId9">
            <a:extLst>
              <a:ext uri="{28A0092B-C50C-407E-A947-70E740481C1C}">
                <a14:useLocalDpi xmlns:a14="http://schemas.microsoft.com/office/drawing/2010/main" val="0"/>
              </a:ext>
            </a:extLst>
          </a:blip>
          <a:srcRect t="352" b="352"/>
          <a:stretch/>
        </p:blipFill>
        <p:spPr>
          <a:xfrm>
            <a:off x="-206589" y="-87724"/>
            <a:ext cx="12398589" cy="6925116"/>
          </a:xfrm>
          <a:prstGeom prst="rect">
            <a:avLst/>
          </a:prstGeom>
        </p:spPr>
      </p:pic>
      <p:grpSp>
        <p:nvGrpSpPr>
          <p:cNvPr id="29" name="Group 28">
            <a:extLst>
              <a:ext uri="{FF2B5EF4-FFF2-40B4-BE49-F238E27FC236}">
                <a16:creationId xmlns:a16="http://schemas.microsoft.com/office/drawing/2014/main" id="{CE43CE6A-976E-D0C1-AAC7-02A3784FC8B1}"/>
              </a:ext>
            </a:extLst>
          </p:cNvPr>
          <p:cNvGrpSpPr/>
          <p:nvPr/>
        </p:nvGrpSpPr>
        <p:grpSpPr>
          <a:xfrm>
            <a:off x="2680176" y="-69473"/>
            <a:ext cx="7084166" cy="3616671"/>
            <a:chOff x="2553917" y="220131"/>
            <a:chExt cx="7084166" cy="3514856"/>
          </a:xfrm>
        </p:grpSpPr>
        <p:pic>
          <p:nvPicPr>
            <p:cNvPr id="10" name="Picture 9">
              <a:extLst>
                <a:ext uri="{FF2B5EF4-FFF2-40B4-BE49-F238E27FC236}">
                  <a16:creationId xmlns:a16="http://schemas.microsoft.com/office/drawing/2014/main" id="{AA522523-2290-CE80-BE5A-E0DC08886602}"/>
                </a:ext>
              </a:extLst>
            </p:cNvPr>
            <p:cNvPicPr>
              <a:picLocks noChangeAspect="1"/>
            </p:cNvPicPr>
            <p:nvPr/>
          </p:nvPicPr>
          <p:blipFill>
            <a:blip r:embed="rId10"/>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DDB5A5B0-8AA3-5AAA-149F-6BBE91CCDC87}"/>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D423E5FF-ED2C-3BDE-6A8C-186F8EFA6E54}"/>
                </a:ext>
              </a:extLst>
            </p:cNvPr>
            <p:cNvSpPr txBox="1"/>
            <p:nvPr/>
          </p:nvSpPr>
          <p:spPr>
            <a:xfrm>
              <a:off x="2966394" y="1113778"/>
              <a:ext cx="6388425" cy="1525472"/>
            </a:xfrm>
            <a:prstGeom prst="rect">
              <a:avLst/>
            </a:prstGeom>
            <a:noFill/>
          </p:spPr>
          <p:txBody>
            <a:bodyPr wrap="square" rtlCol="0">
              <a:spAutoFit/>
            </a:bodyPr>
            <a:lstStyle/>
            <a:p>
              <a:r>
                <a:rPr lang="en-US" sz="2400" b="1">
                  <a:solidFill>
                    <a:srgbClr val="FF0000"/>
                  </a:solidFill>
                </a:rPr>
                <a:t>                Dấu gì nho nhỏ</a:t>
              </a:r>
            </a:p>
            <a:p>
              <a:r>
                <a:rPr lang="en-US" sz="2400" b="1">
                  <a:solidFill>
                    <a:srgbClr val="FF0000"/>
                  </a:solidFill>
                </a:rPr>
                <a:t>                Trông ngồ ngộ ghê</a:t>
              </a:r>
            </a:p>
            <a:p>
              <a:r>
                <a:rPr lang="en-US" sz="2400" b="1">
                  <a:solidFill>
                    <a:srgbClr val="FF0000"/>
                  </a:solidFill>
                </a:rPr>
                <a:t>                Như vành tai nhỏ</a:t>
              </a:r>
            </a:p>
            <a:p>
              <a:r>
                <a:rPr lang="en-US" sz="2400" b="1">
                  <a:solidFill>
                    <a:srgbClr val="FF0000"/>
                  </a:solidFill>
                </a:rPr>
                <a:t>                Hỏi rồi lắng nghe ? </a:t>
              </a:r>
              <a:endParaRPr lang="en-US" sz="2400" b="1" dirty="0">
                <a:solidFill>
                  <a:srgbClr val="FF0000"/>
                </a:solidFill>
              </a:endParaRPr>
            </a:p>
          </p:txBody>
        </p:sp>
      </p:grpSp>
      <p:pic>
        <p:nvPicPr>
          <p:cNvPr id="28" name="Picture 27">
            <a:extLst>
              <a:ext uri="{FF2B5EF4-FFF2-40B4-BE49-F238E27FC236}">
                <a16:creationId xmlns:a16="http://schemas.microsoft.com/office/drawing/2014/main" id="{B3FFAA4F-B77F-502B-8FFB-E3EC398CD3E6}"/>
              </a:ext>
            </a:extLst>
          </p:cNvPr>
          <p:cNvPicPr>
            <a:picLocks noChangeAspect="1"/>
          </p:cNvPicPr>
          <p:nvPr/>
        </p:nvPicPr>
        <p:blipFill>
          <a:blip r:embed="rId11"/>
          <a:stretch>
            <a:fillRect/>
          </a:stretch>
        </p:blipFill>
        <p:spPr>
          <a:xfrm>
            <a:off x="3905729" y="3533545"/>
            <a:ext cx="2127688" cy="463336"/>
          </a:xfrm>
          <a:prstGeom prst="rect">
            <a:avLst/>
          </a:prstGeom>
        </p:spPr>
      </p:pic>
      <p:pic>
        <p:nvPicPr>
          <p:cNvPr id="30" name="Picture 29">
            <a:extLst>
              <a:ext uri="{FF2B5EF4-FFF2-40B4-BE49-F238E27FC236}">
                <a16:creationId xmlns:a16="http://schemas.microsoft.com/office/drawing/2014/main" id="{84E8D625-8C01-F2CE-694D-7CF915EFAD70}"/>
              </a:ext>
            </a:extLst>
          </p:cNvPr>
          <p:cNvPicPr>
            <a:picLocks noChangeAspect="1"/>
          </p:cNvPicPr>
          <p:nvPr/>
        </p:nvPicPr>
        <p:blipFill>
          <a:blip r:embed="rId11"/>
          <a:stretch>
            <a:fillRect/>
          </a:stretch>
        </p:blipFill>
        <p:spPr>
          <a:xfrm>
            <a:off x="3835582" y="4812562"/>
            <a:ext cx="2127688" cy="463336"/>
          </a:xfrm>
          <a:prstGeom prst="rect">
            <a:avLst/>
          </a:prstGeom>
        </p:spPr>
      </p:pic>
      <p:pic>
        <p:nvPicPr>
          <p:cNvPr id="31" name="Picture 30">
            <a:extLst>
              <a:ext uri="{FF2B5EF4-FFF2-40B4-BE49-F238E27FC236}">
                <a16:creationId xmlns:a16="http://schemas.microsoft.com/office/drawing/2014/main" id="{A71A0071-3714-8B03-9CA0-4926251D021F}"/>
              </a:ext>
            </a:extLst>
          </p:cNvPr>
          <p:cNvPicPr>
            <a:picLocks noChangeAspect="1"/>
          </p:cNvPicPr>
          <p:nvPr/>
        </p:nvPicPr>
        <p:blipFill>
          <a:blip r:embed="rId11"/>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6E8553C6-0B41-48BE-686A-AC02BD49D75D}"/>
              </a:ext>
            </a:extLst>
          </p:cNvPr>
          <p:cNvGrpSpPr/>
          <p:nvPr/>
        </p:nvGrpSpPr>
        <p:grpSpPr>
          <a:xfrm>
            <a:off x="1278330" y="3860472"/>
            <a:ext cx="4706520" cy="1115665"/>
            <a:chOff x="6321452" y="3964533"/>
            <a:chExt cx="4706520" cy="1115665"/>
          </a:xfrm>
        </p:grpSpPr>
        <p:pic>
          <p:nvPicPr>
            <p:cNvPr id="11" name="Picture 10">
              <a:extLst>
                <a:ext uri="{FF2B5EF4-FFF2-40B4-BE49-F238E27FC236}">
                  <a16:creationId xmlns:a16="http://schemas.microsoft.com/office/drawing/2014/main" id="{475D9181-BD44-966C-0623-EF5D75164502}"/>
                </a:ext>
              </a:extLst>
            </p:cNvPr>
            <p:cNvPicPr>
              <a:picLocks noChangeAspect="1"/>
            </p:cNvPicPr>
            <p:nvPr/>
          </p:nvPicPr>
          <p:blipFill>
            <a:blip r:embed="rId12"/>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F6072A96-DDF1-D078-341E-A6468DCF45CB}"/>
                </a:ext>
              </a:extLst>
            </p:cNvPr>
            <p:cNvSpPr txBox="1"/>
            <p:nvPr/>
          </p:nvSpPr>
          <p:spPr>
            <a:xfrm>
              <a:off x="6648402" y="4162819"/>
              <a:ext cx="3596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Dấu hai chấm</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CD020418-CC2C-AE0D-E851-6D7AFE815501}"/>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46F05ECF-684E-86F7-033D-706627814B1B}"/>
                </a:ext>
              </a:extLst>
            </p:cNvPr>
            <p:cNvPicPr>
              <a:picLocks noChangeAspect="1"/>
            </p:cNvPicPr>
            <p:nvPr/>
          </p:nvPicPr>
          <p:blipFill>
            <a:blip r:embed="rId12"/>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1079B8FD-03F3-59FE-8A7A-001E828049EE}"/>
                </a:ext>
              </a:extLst>
            </p:cNvPr>
            <p:cNvSpPr txBox="1"/>
            <p:nvPr/>
          </p:nvSpPr>
          <p:spPr>
            <a:xfrm>
              <a:off x="7150100" y="5499146"/>
              <a:ext cx="353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 Dấu chấm</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232CEEFE-96C9-89C6-F341-1FFF4F86004E}"/>
              </a:ext>
            </a:extLst>
          </p:cNvPr>
          <p:cNvGrpSpPr/>
          <p:nvPr/>
        </p:nvGrpSpPr>
        <p:grpSpPr>
          <a:xfrm>
            <a:off x="1278330" y="5177688"/>
            <a:ext cx="4706520" cy="1115665"/>
            <a:chOff x="1164030" y="5377210"/>
            <a:chExt cx="4706520" cy="1115665"/>
          </a:xfrm>
        </p:grpSpPr>
        <p:pic>
          <p:nvPicPr>
            <p:cNvPr id="13" name="Picture 12">
              <a:extLst>
                <a:ext uri="{FF2B5EF4-FFF2-40B4-BE49-F238E27FC236}">
                  <a16:creationId xmlns:a16="http://schemas.microsoft.com/office/drawing/2014/main" id="{8DF09542-982A-E136-0261-31F4D113288D}"/>
                </a:ext>
              </a:extLst>
            </p:cNvPr>
            <p:cNvPicPr>
              <a:picLocks noChangeAspect="1"/>
            </p:cNvPicPr>
            <p:nvPr/>
          </p:nvPicPr>
          <p:blipFill>
            <a:blip r:embed="rId12"/>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DF1CF8FC-84A6-C12F-68C5-8A726AC83BA6}"/>
                </a:ext>
              </a:extLst>
            </p:cNvPr>
            <p:cNvSpPr txBox="1"/>
            <p:nvPr/>
          </p:nvSpPr>
          <p:spPr>
            <a:xfrm>
              <a:off x="1566857" y="5588160"/>
              <a:ext cx="2650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 Dấu chấm than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Group 36">
            <a:extLst>
              <a:ext uri="{FF2B5EF4-FFF2-40B4-BE49-F238E27FC236}">
                <a16:creationId xmlns:a16="http://schemas.microsoft.com/office/drawing/2014/main" id="{EB35B122-7E37-B286-7BFE-2074CC75650F}"/>
              </a:ext>
            </a:extLst>
          </p:cNvPr>
          <p:cNvGrpSpPr/>
          <p:nvPr/>
        </p:nvGrpSpPr>
        <p:grpSpPr>
          <a:xfrm>
            <a:off x="6439431" y="3661005"/>
            <a:ext cx="4706520" cy="1115665"/>
            <a:chOff x="1164030" y="3929770"/>
            <a:chExt cx="4706520" cy="1115665"/>
          </a:xfrm>
        </p:grpSpPr>
        <p:pic>
          <p:nvPicPr>
            <p:cNvPr id="12" name="Picture 11">
              <a:extLst>
                <a:ext uri="{FF2B5EF4-FFF2-40B4-BE49-F238E27FC236}">
                  <a16:creationId xmlns:a16="http://schemas.microsoft.com/office/drawing/2014/main" id="{EDE7328F-0CB8-D64C-3745-FCF5E44BB797}"/>
                </a:ext>
              </a:extLst>
            </p:cNvPr>
            <p:cNvPicPr>
              <a:picLocks noChangeAspect="1"/>
            </p:cNvPicPr>
            <p:nvPr/>
          </p:nvPicPr>
          <p:blipFill>
            <a:blip r:embed="rId12"/>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5CC9C0BC-974A-3B3F-1625-6900BC5A398C}"/>
                </a:ext>
              </a:extLst>
            </p:cNvPr>
            <p:cNvSpPr txBox="1"/>
            <p:nvPr/>
          </p:nvSpPr>
          <p:spPr>
            <a:xfrm>
              <a:off x="2199293" y="4188765"/>
              <a:ext cx="3248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 Dấu hỏi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6" name="Picture 45">
            <a:extLst>
              <a:ext uri="{FF2B5EF4-FFF2-40B4-BE49-F238E27FC236}">
                <a16:creationId xmlns:a16="http://schemas.microsoft.com/office/drawing/2014/main" id="{420B0539-ECA3-78BB-4A35-B7D1DED946A7}"/>
              </a:ext>
            </a:extLst>
          </p:cNvPr>
          <p:cNvPicPr>
            <a:picLocks noChangeAspect="1"/>
          </p:cNvPicPr>
          <p:nvPr/>
        </p:nvPicPr>
        <p:blipFill>
          <a:blip r:embed="rId13"/>
          <a:stretch>
            <a:fillRect/>
          </a:stretch>
        </p:blipFill>
        <p:spPr>
          <a:xfrm>
            <a:off x="4756632" y="3429000"/>
            <a:ext cx="2530059" cy="5627096"/>
          </a:xfrm>
          <a:prstGeom prst="rect">
            <a:avLst/>
          </a:prstGeom>
        </p:spPr>
      </p:pic>
      <p:sp>
        <p:nvSpPr>
          <p:cNvPr id="16" name="WordArt 34">
            <a:extLst>
              <a:ext uri="{FF2B5EF4-FFF2-40B4-BE49-F238E27FC236}">
                <a16:creationId xmlns:a16="http://schemas.microsoft.com/office/drawing/2014/main" id="{9BDC9A99-1950-CDC5-BB1F-2D96591DF194}"/>
              </a:ext>
            </a:extLst>
          </p:cNvPr>
          <p:cNvSpPr>
            <a:spLocks noChangeArrowheads="1" noChangeShapeType="1" noTextEdit="1"/>
          </p:cNvSpPr>
          <p:nvPr/>
        </p:nvSpPr>
        <p:spPr bwMode="auto">
          <a:xfrm>
            <a:off x="10440550" y="1505767"/>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17" name="WordArt 35">
            <a:extLst>
              <a:ext uri="{FF2B5EF4-FFF2-40B4-BE49-F238E27FC236}">
                <a16:creationId xmlns:a16="http://schemas.microsoft.com/office/drawing/2014/main" id="{06F80ABE-A00B-0114-F660-EAFCF7FF8DCC}"/>
              </a:ext>
            </a:extLst>
          </p:cNvPr>
          <p:cNvSpPr>
            <a:spLocks noChangeArrowheads="1" noChangeShapeType="1" noTextEdit="1"/>
          </p:cNvSpPr>
          <p:nvPr/>
        </p:nvSpPr>
        <p:spPr bwMode="auto">
          <a:xfrm>
            <a:off x="10620375" y="1528564"/>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18" name="WordArt 36">
            <a:extLst>
              <a:ext uri="{FF2B5EF4-FFF2-40B4-BE49-F238E27FC236}">
                <a16:creationId xmlns:a16="http://schemas.microsoft.com/office/drawing/2014/main" id="{5436DF9B-9AD8-1C1D-4ECD-49BBBAC0A823}"/>
              </a:ext>
            </a:extLst>
          </p:cNvPr>
          <p:cNvSpPr>
            <a:spLocks noChangeArrowheads="1" noChangeShapeType="1" noTextEdit="1"/>
          </p:cNvSpPr>
          <p:nvPr/>
        </p:nvSpPr>
        <p:spPr bwMode="auto">
          <a:xfrm>
            <a:off x="10620375" y="1494657"/>
            <a:ext cx="666750" cy="95906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19" name="WordArt 37">
            <a:extLst>
              <a:ext uri="{FF2B5EF4-FFF2-40B4-BE49-F238E27FC236}">
                <a16:creationId xmlns:a16="http://schemas.microsoft.com/office/drawing/2014/main" id="{4AA7BD5F-14CC-A4BA-AF8D-E92327F3D805}"/>
              </a:ext>
            </a:extLst>
          </p:cNvPr>
          <p:cNvSpPr>
            <a:spLocks noChangeArrowheads="1" noChangeShapeType="1" noTextEdit="1"/>
          </p:cNvSpPr>
          <p:nvPr/>
        </p:nvSpPr>
        <p:spPr bwMode="auto">
          <a:xfrm>
            <a:off x="10633152" y="1608272"/>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20" name="WordArt 38">
            <a:extLst>
              <a:ext uri="{FF2B5EF4-FFF2-40B4-BE49-F238E27FC236}">
                <a16:creationId xmlns:a16="http://schemas.microsoft.com/office/drawing/2014/main" id="{4CA87000-CD81-28E3-FEDB-4AEBEBE751DB}"/>
              </a:ext>
            </a:extLst>
          </p:cNvPr>
          <p:cNvSpPr>
            <a:spLocks noChangeArrowheads="1" noChangeShapeType="1" noTextEdit="1"/>
          </p:cNvSpPr>
          <p:nvPr/>
        </p:nvSpPr>
        <p:spPr bwMode="auto">
          <a:xfrm>
            <a:off x="10723320" y="161967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21" name="Group 49">
            <a:extLst>
              <a:ext uri="{FF2B5EF4-FFF2-40B4-BE49-F238E27FC236}">
                <a16:creationId xmlns:a16="http://schemas.microsoft.com/office/drawing/2014/main" id="{D7AA07A7-3634-8FA9-6B53-D5704BB7377E}"/>
              </a:ext>
            </a:extLst>
          </p:cNvPr>
          <p:cNvGrpSpPr>
            <a:grpSpLocks/>
          </p:cNvGrpSpPr>
          <p:nvPr/>
        </p:nvGrpSpPr>
        <p:grpSpPr bwMode="auto">
          <a:xfrm>
            <a:off x="10435496" y="5648477"/>
            <a:ext cx="1752600" cy="1179513"/>
            <a:chOff x="4320" y="2928"/>
            <a:chExt cx="1104" cy="1104"/>
          </a:xfrm>
        </p:grpSpPr>
        <p:sp>
          <p:nvSpPr>
            <p:cNvPr id="22" name="AutoShape 50">
              <a:extLst>
                <a:ext uri="{FF2B5EF4-FFF2-40B4-BE49-F238E27FC236}">
                  <a16:creationId xmlns:a16="http://schemas.microsoft.com/office/drawing/2014/main" id="{92DB9818-59CD-D242-558D-0415F91E5148}"/>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23" name="WordArt 51">
              <a:extLst>
                <a:ext uri="{FF2B5EF4-FFF2-40B4-BE49-F238E27FC236}">
                  <a16:creationId xmlns:a16="http://schemas.microsoft.com/office/drawing/2014/main" id="{7596A992-2B97-0EB3-2C19-68B4B2965108}"/>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40" name="mp3-output-ttsfree(dot)com (4)">
            <a:hlinkClick r:id="" action="ppaction://media"/>
            <a:extLst>
              <a:ext uri="{FF2B5EF4-FFF2-40B4-BE49-F238E27FC236}">
                <a16:creationId xmlns:a16="http://schemas.microsoft.com/office/drawing/2014/main" id="{185B5420-FED8-985F-A41C-611C86F46A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726" y="6264914"/>
            <a:ext cx="609600" cy="609600"/>
          </a:xfrm>
          <a:prstGeom prst="rect">
            <a:avLst/>
          </a:prstGeom>
        </p:spPr>
      </p:pic>
    </p:spTree>
    <p:extLst>
      <p:ext uri="{BB962C8B-B14F-4D97-AF65-F5344CB8AC3E}">
        <p14:creationId xmlns:p14="http://schemas.microsoft.com/office/powerpoint/2010/main" val="370267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19"/>
                                        </p:tgtEl>
                                        <p:attrNameLst>
                                          <p:attrName>ppt_w</p:attrName>
                                        </p:attrNameLst>
                                      </p:cBhvr>
                                      <p:tavLst>
                                        <p:tav tm="0">
                                          <p:val>
                                            <p:strVal val="ppt_w"/>
                                          </p:val>
                                        </p:tav>
                                        <p:tav tm="100000">
                                          <p:val>
                                            <p:fltVal val="0"/>
                                          </p:val>
                                        </p:tav>
                                      </p:tavLst>
                                    </p:anim>
                                    <p:anim calcmode="lin" valueType="num">
                                      <p:cBhvr>
                                        <p:cTn id="38" dur="500"/>
                                        <p:tgtEl>
                                          <p:spTgt spid="19"/>
                                        </p:tgtEl>
                                        <p:attrNameLst>
                                          <p:attrName>ppt_h</p:attrName>
                                        </p:attrNameLst>
                                      </p:cBhvr>
                                      <p:tavLst>
                                        <p:tav tm="0">
                                          <p:val>
                                            <p:strVal val="ppt_h"/>
                                          </p:val>
                                        </p:tav>
                                        <p:tav tm="100000">
                                          <p:val>
                                            <p:fltVal val="0"/>
                                          </p:val>
                                        </p:tav>
                                      </p:tavLst>
                                    </p:anim>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18"/>
                                        </p:tgtEl>
                                        <p:attrNameLst>
                                          <p:attrName>ppt_w</p:attrName>
                                        </p:attrNameLst>
                                      </p:cBhvr>
                                      <p:tavLst>
                                        <p:tav tm="0">
                                          <p:val>
                                            <p:strVal val="ppt_w"/>
                                          </p:val>
                                        </p:tav>
                                        <p:tav tm="100000">
                                          <p:val>
                                            <p:fltVal val="0"/>
                                          </p:val>
                                        </p:tav>
                                      </p:tavLst>
                                    </p:anim>
                                    <p:anim calcmode="lin" valueType="num">
                                      <p:cBhvr>
                                        <p:cTn id="48" dur="500"/>
                                        <p:tgtEl>
                                          <p:spTgt spid="18"/>
                                        </p:tgtEl>
                                        <p:attrNameLst>
                                          <p:attrName>ppt_h</p:attrName>
                                        </p:attrNameLst>
                                      </p:cBhvr>
                                      <p:tavLst>
                                        <p:tav tm="0">
                                          <p:val>
                                            <p:strVal val="ppt_h"/>
                                          </p:val>
                                        </p:tav>
                                        <p:tav tm="100000">
                                          <p:val>
                                            <p:fltVal val="0"/>
                                          </p:val>
                                        </p:tav>
                                      </p:tavLst>
                                    </p:anim>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17"/>
                                        </p:tgtEl>
                                        <p:attrNameLst>
                                          <p:attrName>ppt_w</p:attrName>
                                        </p:attrNameLst>
                                      </p:cBhvr>
                                      <p:tavLst>
                                        <p:tav tm="0">
                                          <p:val>
                                            <p:strVal val="ppt_w"/>
                                          </p:val>
                                        </p:tav>
                                        <p:tav tm="100000">
                                          <p:val>
                                            <p:fltVal val="0"/>
                                          </p:val>
                                        </p:tav>
                                      </p:tavLst>
                                    </p:anim>
                                    <p:anim calcmode="lin" valueType="num">
                                      <p:cBhvr>
                                        <p:cTn id="58" dur="500"/>
                                        <p:tgtEl>
                                          <p:spTgt spid="17"/>
                                        </p:tgtEl>
                                        <p:attrNameLst>
                                          <p:attrName>ppt_h</p:attrName>
                                        </p:attrNameLst>
                                      </p:cBhvr>
                                      <p:tavLst>
                                        <p:tav tm="0">
                                          <p:val>
                                            <p:strVal val="ppt_h"/>
                                          </p:val>
                                        </p:tav>
                                        <p:tav tm="100000">
                                          <p:val>
                                            <p:fltVal val="0"/>
                                          </p:val>
                                        </p:tav>
                                      </p:tavLst>
                                    </p:anim>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16"/>
                                        </p:tgtEl>
                                        <p:attrNameLst>
                                          <p:attrName>ppt_w</p:attrName>
                                        </p:attrNameLst>
                                      </p:cBhvr>
                                      <p:tavLst>
                                        <p:tav tm="0">
                                          <p:val>
                                            <p:strVal val="ppt_w"/>
                                          </p:val>
                                        </p:tav>
                                        <p:tav tm="100000">
                                          <p:val>
                                            <p:fltVal val="0"/>
                                          </p:val>
                                        </p:tav>
                                      </p:tavLst>
                                    </p:anim>
                                    <p:anim calcmode="lin" valueType="num">
                                      <p:cBhvr>
                                        <p:cTn id="68" dur="500"/>
                                        <p:tgtEl>
                                          <p:spTgt spid="16"/>
                                        </p:tgtEl>
                                        <p:attrNameLst>
                                          <p:attrName>ppt_h</p:attrName>
                                        </p:attrNameLst>
                                      </p:cBhvr>
                                      <p:tavLst>
                                        <p:tav tm="0">
                                          <p:val>
                                            <p:strVal val="ppt_h"/>
                                          </p:val>
                                        </p:tav>
                                        <p:tav tm="100000">
                                          <p:val>
                                            <p:fltVal val="0"/>
                                          </p:val>
                                        </p:tav>
                                      </p:tavLst>
                                    </p:anim>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53"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subTnLst>
                                    <p:audio>
                                      <p:cMediaNode>
                                        <p:cTn display="0" masterRel="sameClick">
                                          <p:stCondLst>
                                            <p:cond evt="begin" delay="0">
                                              <p:tn val="71"/>
                                            </p:cond>
                                          </p:stCondLst>
                                          <p:endCondLst>
                                            <p:cond evt="onStopAudio" delay="0">
                                              <p:tgtEl>
                                                <p:sldTgt/>
                                              </p:tgtEl>
                                            </p:cond>
                                          </p:endCondLst>
                                        </p:cTn>
                                        <p:tgtEl>
                                          <p:sndTgt r:embed="rId6" name="chimes.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xit" presetSubtype="2" fill="hold" nodeType="clickEffect">
                                  <p:stCondLst>
                                    <p:cond delay="0"/>
                                  </p:stCondLst>
                                  <p:childTnLst>
                                    <p:anim calcmode="lin" valueType="num">
                                      <p:cBhvr additive="base">
                                        <p:cTn id="79" dur="500"/>
                                        <p:tgtEl>
                                          <p:spTgt spid="21"/>
                                        </p:tgtEl>
                                        <p:attrNameLst>
                                          <p:attrName>ppt_x</p:attrName>
                                        </p:attrNameLst>
                                      </p:cBhvr>
                                      <p:tavLst>
                                        <p:tav tm="0">
                                          <p:val>
                                            <p:strVal val="ppt_x"/>
                                          </p:val>
                                        </p:tav>
                                        <p:tav tm="100000">
                                          <p:val>
                                            <p:strVal val="1+ppt_w/2"/>
                                          </p:val>
                                        </p:tav>
                                      </p:tavLst>
                                    </p:anim>
                                    <p:anim calcmode="lin" valueType="num">
                                      <p:cBhvr additive="base">
                                        <p:cTn id="80" dur="500"/>
                                        <p:tgtEl>
                                          <p:spTgt spid="21"/>
                                        </p:tgtEl>
                                        <p:attrNameLst>
                                          <p:attrName>ppt_y</p:attrName>
                                        </p:attrNameLst>
                                      </p:cBhvr>
                                      <p:tavLst>
                                        <p:tav tm="0">
                                          <p:val>
                                            <p:strVal val="ppt_y"/>
                                          </p:val>
                                        </p:tav>
                                        <p:tav tm="100000">
                                          <p:val>
                                            <p:strVal val="ppt_y"/>
                                          </p:val>
                                        </p:tav>
                                      </p:tavLst>
                                    </p:anim>
                                    <p:set>
                                      <p:cBhvr>
                                        <p:cTn id="81" dur="1" fill="hold">
                                          <p:stCondLst>
                                            <p:cond delay="499"/>
                                          </p:stCondLst>
                                        </p:cTn>
                                        <p:tgtEl>
                                          <p:spTgt spid="2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2006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subTnLst>
                                    <p:audio>
                                      <p:cMediaNode>
                                        <p:cTn display="0" masterRel="sameClick">
                                          <p:stCondLst>
                                            <p:cond evt="begin" delay="0">
                                              <p:tn val="89"/>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39"/>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subTnLst>
                                    <p:audio>
                                      <p:cMediaNode>
                                        <p:cTn display="0" masterRel="sameClick">
                                          <p:stCondLst>
                                            <p:cond evt="begin" delay="0">
                                              <p:tn val="97"/>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subTnLst>
                                    <p:audio>
                                      <p:cMediaNode>
                                        <p:cTn display="0" masterRel="sameClick">
                                          <p:stCondLst>
                                            <p:cond evt="begin" delay="0">
                                              <p:tn val="105"/>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8"/>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p:cTn id="115" dur="500" fill="hold"/>
                                        <p:tgtEl>
                                          <p:spTgt spid="46"/>
                                        </p:tgtEl>
                                        <p:attrNameLst>
                                          <p:attrName>ppt_w</p:attrName>
                                        </p:attrNameLst>
                                      </p:cBhvr>
                                      <p:tavLst>
                                        <p:tav tm="0">
                                          <p:val>
                                            <p:fltVal val="0"/>
                                          </p:val>
                                        </p:tav>
                                        <p:tav tm="100000">
                                          <p:val>
                                            <p:strVal val="#ppt_w"/>
                                          </p:val>
                                        </p:tav>
                                      </p:tavLst>
                                    </p:anim>
                                    <p:anim calcmode="lin" valueType="num">
                                      <p:cBhvr>
                                        <p:cTn id="116" dur="500" fill="hold"/>
                                        <p:tgtEl>
                                          <p:spTgt spid="46"/>
                                        </p:tgtEl>
                                        <p:attrNameLst>
                                          <p:attrName>ppt_h</p:attrName>
                                        </p:attrNameLst>
                                      </p:cBhvr>
                                      <p:tavLst>
                                        <p:tav tm="0">
                                          <p:val>
                                            <p:fltVal val="0"/>
                                          </p:val>
                                        </p:tav>
                                        <p:tav tm="100000">
                                          <p:val>
                                            <p:strVal val="#ppt_h"/>
                                          </p:val>
                                        </p:tav>
                                      </p:tavLst>
                                    </p:anim>
                                    <p:animEffect transition="in" filter="fade">
                                      <p:cBhvr>
                                        <p:cTn id="117" dur="500"/>
                                        <p:tgtEl>
                                          <p:spTgt spid="46"/>
                                        </p:tgtEl>
                                      </p:cBhvr>
                                    </p:animEffect>
                                  </p:childTnLst>
                                  <p:subTnLst>
                                    <p:audio>
                                      <p:cMediaNode>
                                        <p:cTn display="0" masterRel="sameClick">
                                          <p:stCondLst>
                                            <p:cond evt="begin" delay="0">
                                              <p:tn val="113"/>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37"/>
                  </p:tgtEl>
                </p:cond>
              </p:nextCondLst>
            </p:seq>
            <p:audio>
              <p:cMediaNode vol="80000">
                <p:cTn id="118"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B5B75-584B-60D0-3497-6BAECD2717D6}"/>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8B4747C6-7A13-3F4C-0460-732B108C32FC}"/>
              </a:ext>
            </a:extLst>
          </p:cNvPr>
          <p:cNvPicPr>
            <a:picLocks noChangeAspect="1"/>
          </p:cNvPicPr>
          <p:nvPr/>
        </p:nvPicPr>
        <p:blipFill>
          <a:blip r:embed="rId9">
            <a:extLst>
              <a:ext uri="{28A0092B-C50C-407E-A947-70E740481C1C}">
                <a14:useLocalDpi xmlns:a14="http://schemas.microsoft.com/office/drawing/2010/main" val="0"/>
              </a:ext>
            </a:extLst>
          </a:blip>
          <a:srcRect t="352" b="352"/>
          <a:stretch/>
        </p:blipFill>
        <p:spPr>
          <a:xfrm>
            <a:off x="0" y="-67116"/>
            <a:ext cx="12398589" cy="6925116"/>
          </a:xfrm>
          <a:prstGeom prst="rect">
            <a:avLst/>
          </a:prstGeom>
        </p:spPr>
      </p:pic>
      <p:grpSp>
        <p:nvGrpSpPr>
          <p:cNvPr id="29" name="Group 28">
            <a:extLst>
              <a:ext uri="{FF2B5EF4-FFF2-40B4-BE49-F238E27FC236}">
                <a16:creationId xmlns:a16="http://schemas.microsoft.com/office/drawing/2014/main" id="{BBDAA15B-4C2E-4C2B-6997-FEF1819F8095}"/>
              </a:ext>
            </a:extLst>
          </p:cNvPr>
          <p:cNvGrpSpPr/>
          <p:nvPr/>
        </p:nvGrpSpPr>
        <p:grpSpPr>
          <a:xfrm>
            <a:off x="2657211" y="93577"/>
            <a:ext cx="7084166" cy="3514856"/>
            <a:chOff x="2553917" y="220131"/>
            <a:chExt cx="7084166" cy="3514856"/>
          </a:xfrm>
        </p:grpSpPr>
        <p:pic>
          <p:nvPicPr>
            <p:cNvPr id="10" name="Picture 9">
              <a:extLst>
                <a:ext uri="{FF2B5EF4-FFF2-40B4-BE49-F238E27FC236}">
                  <a16:creationId xmlns:a16="http://schemas.microsoft.com/office/drawing/2014/main" id="{2E035C15-861D-61F5-0F5E-6515622D72F7}"/>
                </a:ext>
              </a:extLst>
            </p:cNvPr>
            <p:cNvPicPr>
              <a:picLocks noChangeAspect="1"/>
            </p:cNvPicPr>
            <p:nvPr/>
          </p:nvPicPr>
          <p:blipFill>
            <a:blip r:embed="rId10"/>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F40F852F-9996-E584-E0CD-448D12EDFAEA}"/>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8" name="Picture 27">
            <a:extLst>
              <a:ext uri="{FF2B5EF4-FFF2-40B4-BE49-F238E27FC236}">
                <a16:creationId xmlns:a16="http://schemas.microsoft.com/office/drawing/2014/main" id="{9C401E0F-5987-5778-87D4-D3579BE1AB0C}"/>
              </a:ext>
            </a:extLst>
          </p:cNvPr>
          <p:cNvPicPr>
            <a:picLocks noChangeAspect="1"/>
          </p:cNvPicPr>
          <p:nvPr/>
        </p:nvPicPr>
        <p:blipFill>
          <a:blip r:embed="rId11"/>
          <a:stretch>
            <a:fillRect/>
          </a:stretch>
        </p:blipFill>
        <p:spPr>
          <a:xfrm>
            <a:off x="9063151" y="3438084"/>
            <a:ext cx="2127688" cy="463336"/>
          </a:xfrm>
          <a:prstGeom prst="rect">
            <a:avLst/>
          </a:prstGeom>
        </p:spPr>
      </p:pic>
      <p:pic>
        <p:nvPicPr>
          <p:cNvPr id="30" name="Picture 29">
            <a:extLst>
              <a:ext uri="{FF2B5EF4-FFF2-40B4-BE49-F238E27FC236}">
                <a16:creationId xmlns:a16="http://schemas.microsoft.com/office/drawing/2014/main" id="{D113DC51-23A9-B073-BA41-883849FE3064}"/>
              </a:ext>
            </a:extLst>
          </p:cNvPr>
          <p:cNvPicPr>
            <a:picLocks noChangeAspect="1"/>
          </p:cNvPicPr>
          <p:nvPr/>
        </p:nvPicPr>
        <p:blipFill>
          <a:blip r:embed="rId11"/>
          <a:stretch>
            <a:fillRect/>
          </a:stretch>
        </p:blipFill>
        <p:spPr>
          <a:xfrm>
            <a:off x="3493173" y="3395442"/>
            <a:ext cx="2127688" cy="463336"/>
          </a:xfrm>
          <a:prstGeom prst="rect">
            <a:avLst/>
          </a:prstGeom>
        </p:spPr>
      </p:pic>
      <p:pic>
        <p:nvPicPr>
          <p:cNvPr id="31" name="Picture 30">
            <a:extLst>
              <a:ext uri="{FF2B5EF4-FFF2-40B4-BE49-F238E27FC236}">
                <a16:creationId xmlns:a16="http://schemas.microsoft.com/office/drawing/2014/main" id="{4B4CD14B-66FF-9B92-8A5E-9A4E8971B741}"/>
              </a:ext>
            </a:extLst>
          </p:cNvPr>
          <p:cNvPicPr>
            <a:picLocks noChangeAspect="1"/>
          </p:cNvPicPr>
          <p:nvPr/>
        </p:nvPicPr>
        <p:blipFill>
          <a:blip r:embed="rId11"/>
          <a:stretch>
            <a:fillRect/>
          </a:stretch>
        </p:blipFill>
        <p:spPr>
          <a:xfrm>
            <a:off x="8962641" y="4812562"/>
            <a:ext cx="2127688" cy="463336"/>
          </a:xfrm>
          <a:prstGeom prst="rect">
            <a:avLst/>
          </a:prstGeom>
        </p:spPr>
      </p:pic>
      <p:grpSp>
        <p:nvGrpSpPr>
          <p:cNvPr id="33" name="Group 32">
            <a:extLst>
              <a:ext uri="{FF2B5EF4-FFF2-40B4-BE49-F238E27FC236}">
                <a16:creationId xmlns:a16="http://schemas.microsoft.com/office/drawing/2014/main" id="{879D6E5E-7F3D-66F7-933D-29BD7158448C}"/>
              </a:ext>
            </a:extLst>
          </p:cNvPr>
          <p:cNvGrpSpPr/>
          <p:nvPr/>
        </p:nvGrpSpPr>
        <p:grpSpPr>
          <a:xfrm>
            <a:off x="6486575" y="3768093"/>
            <a:ext cx="4706520" cy="1115665"/>
            <a:chOff x="6372275" y="3967615"/>
            <a:chExt cx="4706520" cy="1115665"/>
          </a:xfrm>
        </p:grpSpPr>
        <p:pic>
          <p:nvPicPr>
            <p:cNvPr id="11" name="Picture 10">
              <a:extLst>
                <a:ext uri="{FF2B5EF4-FFF2-40B4-BE49-F238E27FC236}">
                  <a16:creationId xmlns:a16="http://schemas.microsoft.com/office/drawing/2014/main" id="{D9122C1D-4C54-4CF2-3DA3-53D0A899630B}"/>
                </a:ext>
              </a:extLst>
            </p:cNvPr>
            <p:cNvPicPr>
              <a:picLocks noChangeAspect="1"/>
            </p:cNvPicPr>
            <p:nvPr/>
          </p:nvPicPr>
          <p:blipFill>
            <a:blip r:embed="rId12"/>
            <a:stretch>
              <a:fillRect/>
            </a:stretch>
          </p:blipFill>
          <p:spPr>
            <a:xfrm>
              <a:off x="6372275" y="3967615"/>
              <a:ext cx="4706520" cy="1115665"/>
            </a:xfrm>
            <a:prstGeom prst="rect">
              <a:avLst/>
            </a:prstGeom>
          </p:spPr>
        </p:pic>
        <p:sp>
          <p:nvSpPr>
            <p:cNvPr id="32" name="TextBox 31">
              <a:extLst>
                <a:ext uri="{FF2B5EF4-FFF2-40B4-BE49-F238E27FC236}">
                  <a16:creationId xmlns:a16="http://schemas.microsoft.com/office/drawing/2014/main" id="{B482106F-AA80-AD20-C17D-FB3D26546D5D}"/>
                </a:ext>
              </a:extLst>
            </p:cNvPr>
            <p:cNvSpPr txBox="1"/>
            <p:nvPr/>
          </p:nvSpPr>
          <p:spPr>
            <a:xfrm>
              <a:off x="7129780" y="4268306"/>
              <a:ext cx="2626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mbria" panose="02040503050406030204" pitchFamily="18" charset="0"/>
                  <a:ea typeface="Cambria" panose="02040503050406030204" pitchFamily="18" charset="0"/>
                </a:rPr>
                <a:t>B. Dấu phẩy</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EA72C18-BADA-AFBF-5DAC-5E5124626A1B}"/>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F28D15DA-9493-E28A-0C24-FA28B8E130FE}"/>
                </a:ext>
              </a:extLst>
            </p:cNvPr>
            <p:cNvPicPr>
              <a:picLocks noChangeAspect="1"/>
            </p:cNvPicPr>
            <p:nvPr/>
          </p:nvPicPr>
          <p:blipFill>
            <a:blip r:embed="rId12"/>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F4C62448-73C8-1785-8AA8-DFA41BA734DA}"/>
                </a:ext>
              </a:extLst>
            </p:cNvPr>
            <p:cNvSpPr txBox="1"/>
            <p:nvPr/>
          </p:nvSpPr>
          <p:spPr>
            <a:xfrm>
              <a:off x="7129780" y="5516135"/>
              <a:ext cx="3484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 Dấu hai chấm</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3129E618-2B96-BB7B-01D1-42A60379F20F}"/>
              </a:ext>
            </a:extLst>
          </p:cNvPr>
          <p:cNvGrpSpPr/>
          <p:nvPr/>
        </p:nvGrpSpPr>
        <p:grpSpPr>
          <a:xfrm>
            <a:off x="935921" y="3760568"/>
            <a:ext cx="4706520" cy="1115665"/>
            <a:chOff x="1164030" y="5377210"/>
            <a:chExt cx="4706520" cy="1115665"/>
          </a:xfrm>
        </p:grpSpPr>
        <p:pic>
          <p:nvPicPr>
            <p:cNvPr id="13" name="Picture 12">
              <a:extLst>
                <a:ext uri="{FF2B5EF4-FFF2-40B4-BE49-F238E27FC236}">
                  <a16:creationId xmlns:a16="http://schemas.microsoft.com/office/drawing/2014/main" id="{58379838-17E2-DB1F-C0E1-2579E461F523}"/>
                </a:ext>
              </a:extLst>
            </p:cNvPr>
            <p:cNvPicPr>
              <a:picLocks noChangeAspect="1"/>
            </p:cNvPicPr>
            <p:nvPr/>
          </p:nvPicPr>
          <p:blipFill>
            <a:blip r:embed="rId12"/>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F29B0CA8-B562-DA3A-1B48-11EF85C47F4A}"/>
                </a:ext>
              </a:extLst>
            </p:cNvPr>
            <p:cNvSpPr txBox="1"/>
            <p:nvPr/>
          </p:nvSpPr>
          <p:spPr>
            <a:xfrm>
              <a:off x="1450848" y="5650711"/>
              <a:ext cx="3221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Dấu chấm</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Group 36">
            <a:extLst>
              <a:ext uri="{FF2B5EF4-FFF2-40B4-BE49-F238E27FC236}">
                <a16:creationId xmlns:a16="http://schemas.microsoft.com/office/drawing/2014/main" id="{07633D52-BAB4-1DC0-08B8-8A83D90CBF1F}"/>
              </a:ext>
            </a:extLst>
          </p:cNvPr>
          <p:cNvGrpSpPr/>
          <p:nvPr/>
        </p:nvGrpSpPr>
        <p:grpSpPr>
          <a:xfrm>
            <a:off x="935921" y="5083841"/>
            <a:ext cx="4706520" cy="1115665"/>
            <a:chOff x="1164030" y="3929770"/>
            <a:chExt cx="4706520" cy="1115665"/>
          </a:xfrm>
        </p:grpSpPr>
        <p:pic>
          <p:nvPicPr>
            <p:cNvPr id="12" name="Picture 11">
              <a:extLst>
                <a:ext uri="{FF2B5EF4-FFF2-40B4-BE49-F238E27FC236}">
                  <a16:creationId xmlns:a16="http://schemas.microsoft.com/office/drawing/2014/main" id="{C0D8A0FC-8EC4-366E-2965-BB2C21B40BD6}"/>
                </a:ext>
              </a:extLst>
            </p:cNvPr>
            <p:cNvPicPr>
              <a:picLocks noChangeAspect="1"/>
            </p:cNvPicPr>
            <p:nvPr/>
          </p:nvPicPr>
          <p:blipFill>
            <a:blip r:embed="rId12"/>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195E5D6D-DB7B-D39E-DABD-5156006E55A2}"/>
                </a:ext>
              </a:extLst>
            </p:cNvPr>
            <p:cNvSpPr txBox="1"/>
            <p:nvPr/>
          </p:nvSpPr>
          <p:spPr>
            <a:xfrm>
              <a:off x="1366029" y="4105061"/>
              <a:ext cx="39425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 Dấu gạch ngang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6" name="Picture 45">
            <a:extLst>
              <a:ext uri="{FF2B5EF4-FFF2-40B4-BE49-F238E27FC236}">
                <a16:creationId xmlns:a16="http://schemas.microsoft.com/office/drawing/2014/main" id="{C5559966-1B56-F8BE-5006-318EFCCD7F64}"/>
              </a:ext>
            </a:extLst>
          </p:cNvPr>
          <p:cNvPicPr>
            <a:picLocks noChangeAspect="1"/>
          </p:cNvPicPr>
          <p:nvPr/>
        </p:nvPicPr>
        <p:blipFill>
          <a:blip r:embed="rId13"/>
          <a:stretch>
            <a:fillRect/>
          </a:stretch>
        </p:blipFill>
        <p:spPr>
          <a:xfrm>
            <a:off x="4730611" y="3395442"/>
            <a:ext cx="2530059" cy="5627096"/>
          </a:xfrm>
          <a:prstGeom prst="rect">
            <a:avLst/>
          </a:prstGeom>
        </p:spPr>
      </p:pic>
      <p:sp>
        <p:nvSpPr>
          <p:cNvPr id="3" name="TextBox 2">
            <a:extLst>
              <a:ext uri="{FF2B5EF4-FFF2-40B4-BE49-F238E27FC236}">
                <a16:creationId xmlns:a16="http://schemas.microsoft.com/office/drawing/2014/main" id="{F9E88834-C7A9-6B9D-338D-B4E61DCAF1FD}"/>
              </a:ext>
            </a:extLst>
          </p:cNvPr>
          <p:cNvSpPr txBox="1"/>
          <p:nvPr/>
        </p:nvSpPr>
        <p:spPr>
          <a:xfrm>
            <a:off x="3025890" y="1321499"/>
            <a:ext cx="6418108" cy="1663212"/>
          </a:xfrm>
          <a:prstGeom prst="rect">
            <a:avLst/>
          </a:prstGeom>
          <a:noFill/>
        </p:spPr>
        <p:txBody>
          <a:bodyPr wrap="square" rtlCol="0">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 Đây là dấu câu gì em đã được học ở lớp 3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B6CF3F22-0EA4-CE6B-BB5F-7FC1681E7AC2}"/>
              </a:ext>
            </a:extLst>
          </p:cNvPr>
          <p:cNvCxnSpPr>
            <a:cxnSpLocks/>
          </p:cNvCxnSpPr>
          <p:nvPr/>
        </p:nvCxnSpPr>
        <p:spPr>
          <a:xfrm>
            <a:off x="3340359" y="1784835"/>
            <a:ext cx="3265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WordArt 34">
            <a:extLst>
              <a:ext uri="{FF2B5EF4-FFF2-40B4-BE49-F238E27FC236}">
                <a16:creationId xmlns:a16="http://schemas.microsoft.com/office/drawing/2014/main" id="{C4EDD0BC-E48E-46FB-36BA-861BB00403B1}"/>
              </a:ext>
            </a:extLst>
          </p:cNvPr>
          <p:cNvSpPr>
            <a:spLocks noChangeArrowheads="1" noChangeShapeType="1" noTextEdit="1"/>
          </p:cNvSpPr>
          <p:nvPr/>
        </p:nvSpPr>
        <p:spPr bwMode="auto">
          <a:xfrm>
            <a:off x="10628609" y="1493351"/>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1</a:t>
            </a:r>
          </a:p>
        </p:txBody>
      </p:sp>
      <p:sp>
        <p:nvSpPr>
          <p:cNvPr id="9" name="WordArt 35">
            <a:extLst>
              <a:ext uri="{FF2B5EF4-FFF2-40B4-BE49-F238E27FC236}">
                <a16:creationId xmlns:a16="http://schemas.microsoft.com/office/drawing/2014/main" id="{3C093DF1-F3DF-E20D-5E47-9B216E5E3CF3}"/>
              </a:ext>
            </a:extLst>
          </p:cNvPr>
          <p:cNvSpPr>
            <a:spLocks noChangeArrowheads="1" noChangeShapeType="1" noTextEdit="1"/>
          </p:cNvSpPr>
          <p:nvPr/>
        </p:nvSpPr>
        <p:spPr bwMode="auto">
          <a:xfrm>
            <a:off x="10828129" y="147044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2</a:t>
            </a:r>
          </a:p>
        </p:txBody>
      </p:sp>
      <p:sp>
        <p:nvSpPr>
          <p:cNvPr id="15" name="WordArt 36">
            <a:extLst>
              <a:ext uri="{FF2B5EF4-FFF2-40B4-BE49-F238E27FC236}">
                <a16:creationId xmlns:a16="http://schemas.microsoft.com/office/drawing/2014/main" id="{D7B8CE98-F745-029B-3489-4FB0F4A126A6}"/>
              </a:ext>
            </a:extLst>
          </p:cNvPr>
          <p:cNvSpPr>
            <a:spLocks noChangeArrowheads="1" noChangeShapeType="1" noTextEdit="1"/>
          </p:cNvSpPr>
          <p:nvPr/>
        </p:nvSpPr>
        <p:spPr bwMode="auto">
          <a:xfrm>
            <a:off x="10797433" y="1444958"/>
            <a:ext cx="666750" cy="95906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3</a:t>
            </a:r>
          </a:p>
        </p:txBody>
      </p:sp>
      <p:sp>
        <p:nvSpPr>
          <p:cNvPr id="16" name="WordArt 37">
            <a:extLst>
              <a:ext uri="{FF2B5EF4-FFF2-40B4-BE49-F238E27FC236}">
                <a16:creationId xmlns:a16="http://schemas.microsoft.com/office/drawing/2014/main" id="{7222F981-1C04-CF8C-BBBE-AE6C19D0E97B}"/>
              </a:ext>
            </a:extLst>
          </p:cNvPr>
          <p:cNvSpPr>
            <a:spLocks noChangeArrowheads="1" noChangeShapeType="1" noTextEdit="1"/>
          </p:cNvSpPr>
          <p:nvPr/>
        </p:nvSpPr>
        <p:spPr bwMode="auto">
          <a:xfrm>
            <a:off x="10821430" y="1580361"/>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4</a:t>
            </a:r>
          </a:p>
        </p:txBody>
      </p:sp>
      <p:sp>
        <p:nvSpPr>
          <p:cNvPr id="17" name="WordArt 38">
            <a:extLst>
              <a:ext uri="{FF2B5EF4-FFF2-40B4-BE49-F238E27FC236}">
                <a16:creationId xmlns:a16="http://schemas.microsoft.com/office/drawing/2014/main" id="{1D61EA37-2312-9218-6242-31429494987E}"/>
              </a:ext>
            </a:extLst>
          </p:cNvPr>
          <p:cNvSpPr>
            <a:spLocks noChangeArrowheads="1" noChangeShapeType="1" noTextEdit="1"/>
          </p:cNvSpPr>
          <p:nvPr/>
        </p:nvSpPr>
        <p:spPr bwMode="auto">
          <a:xfrm>
            <a:off x="10858825" y="1553251"/>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rPr>
              <a:t>5</a:t>
            </a:r>
            <a:endPar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Arial"/>
              <a:sym typeface="Arial"/>
            </a:endParaRPr>
          </a:p>
        </p:txBody>
      </p:sp>
      <p:grpSp>
        <p:nvGrpSpPr>
          <p:cNvPr id="18" name="Group 49">
            <a:extLst>
              <a:ext uri="{FF2B5EF4-FFF2-40B4-BE49-F238E27FC236}">
                <a16:creationId xmlns:a16="http://schemas.microsoft.com/office/drawing/2014/main" id="{314FA823-D168-3AE7-3ED9-192AC8331065}"/>
              </a:ext>
            </a:extLst>
          </p:cNvPr>
          <p:cNvGrpSpPr>
            <a:grpSpLocks/>
          </p:cNvGrpSpPr>
          <p:nvPr/>
        </p:nvGrpSpPr>
        <p:grpSpPr bwMode="auto">
          <a:xfrm>
            <a:off x="10611880" y="5619768"/>
            <a:ext cx="1752600" cy="1179513"/>
            <a:chOff x="4320" y="2928"/>
            <a:chExt cx="1104" cy="1104"/>
          </a:xfrm>
        </p:grpSpPr>
        <p:sp>
          <p:nvSpPr>
            <p:cNvPr id="19" name="AutoShape 50">
              <a:extLst>
                <a:ext uri="{FF2B5EF4-FFF2-40B4-BE49-F238E27FC236}">
                  <a16:creationId xmlns:a16="http://schemas.microsoft.com/office/drawing/2014/main" id="{16F5AF21-83A4-DCF4-DB50-4E2060FFC6F7}"/>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VnTime" pitchFamily="34" charset="0"/>
                </a:defRPr>
              </a:lvl1pPr>
              <a:lvl2pPr marL="742950" indent="-285750">
                <a:defRPr sz="2400">
                  <a:solidFill>
                    <a:schemeClr val="tx1"/>
                  </a:solidFill>
                  <a:latin typeface=".VnTime" pitchFamily="34" charset="0"/>
                </a:defRPr>
              </a:lvl2pPr>
              <a:lvl3pPr marL="1143000" indent="-228600">
                <a:defRPr sz="2400">
                  <a:solidFill>
                    <a:schemeClr val="tx1"/>
                  </a:solidFill>
                  <a:latin typeface=".VnTime" pitchFamily="34" charset="0"/>
                </a:defRPr>
              </a:lvl3pPr>
              <a:lvl4pPr marL="1600200" indent="-228600">
                <a:defRPr sz="2400">
                  <a:solidFill>
                    <a:schemeClr val="tx1"/>
                  </a:solidFill>
                  <a:latin typeface=".VnTime" pitchFamily="34" charset="0"/>
                </a:defRPr>
              </a:lvl4pPr>
              <a:lvl5pPr marL="2057400" indent="-22860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endParaRPr kumimoji="0" lang="en-US" altLang="en-US" sz="6000" b="1" i="0" u="none" strike="noStrike" kern="1200" cap="none" spc="0" normalizeH="0" baseline="0" noProof="0">
                <a:ln>
                  <a:noFill/>
                </a:ln>
                <a:solidFill>
                  <a:srgbClr val="FF0066"/>
                </a:solidFill>
                <a:effectLst/>
                <a:uLnTx/>
                <a:uFillTx/>
                <a:latin typeface=".VnHelvetInsH"/>
                <a:ea typeface="+mn-ea"/>
                <a:cs typeface="Arial"/>
                <a:sym typeface="Arial"/>
              </a:endParaRPr>
            </a:p>
          </p:txBody>
        </p:sp>
        <p:sp>
          <p:nvSpPr>
            <p:cNvPr id="20" name="WordArt 51">
              <a:extLst>
                <a:ext uri="{FF2B5EF4-FFF2-40B4-BE49-F238E27FC236}">
                  <a16:creationId xmlns:a16="http://schemas.microsoft.com/office/drawing/2014/main" id="{034BF5E7-D0DA-C01A-88E7-72D00225756F}"/>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mn-ea"/>
                  <a:cs typeface="Times New Roman" panose="02020603050405020304" pitchFamily="18" charset="0"/>
                  <a:sym typeface="Arial"/>
                </a:rPr>
                <a:t>Hết giờ</a:t>
              </a:r>
            </a:p>
          </p:txBody>
        </p:sp>
      </p:grpSp>
      <p:pic>
        <p:nvPicPr>
          <p:cNvPr id="22" name="mp3-output-ttsfree(dot)com (3)">
            <a:hlinkClick r:id="" action="ppaction://media"/>
            <a:extLst>
              <a:ext uri="{FF2B5EF4-FFF2-40B4-BE49-F238E27FC236}">
                <a16:creationId xmlns:a16="http://schemas.microsoft.com/office/drawing/2014/main" id="{0C1EB5AF-793F-035C-334D-74BFC3A8A9E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64459" y="6208990"/>
            <a:ext cx="609600" cy="609600"/>
          </a:xfrm>
          <a:prstGeom prst="rect">
            <a:avLst/>
          </a:prstGeom>
        </p:spPr>
      </p:pic>
    </p:spTree>
    <p:extLst>
      <p:ext uri="{BB962C8B-B14F-4D97-AF65-F5344CB8AC3E}">
        <p14:creationId xmlns:p14="http://schemas.microsoft.com/office/powerpoint/2010/main" val="315682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5" name="camera.wav"/>
                                        </p:tgtEl>
                                      </p:cMediaNode>
                                    </p:audio>
                                  </p:subTnLst>
                                </p:cTn>
                              </p:par>
                            </p:childTnLst>
                          </p:cTn>
                        </p:par>
                        <p:par>
                          <p:cTn id="25" fill="hold">
                            <p:stCondLst>
                              <p:cond delay="500"/>
                            </p:stCondLst>
                            <p:childTnLst>
                              <p:par>
                                <p:cTn id="26" presetID="53" presetClass="exit" presetSubtype="0" fill="hold" nodeType="after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par>
                          <p:cTn id="31" fill="hold">
                            <p:stCondLst>
                              <p:cond delay="1000"/>
                            </p:stCondLst>
                            <p:childTnLst>
                              <p:par>
                                <p:cTn id="32" presetID="9"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subTnLst>
                                    <p:audio>
                                      <p:cMediaNode>
                                        <p:cTn display="0" masterRel="sameClick">
                                          <p:stCondLst>
                                            <p:cond evt="begin" delay="0">
                                              <p:tn val="32"/>
                                            </p:cond>
                                          </p:stCondLst>
                                          <p:endCondLst>
                                            <p:cond evt="onStopAudio" delay="0">
                                              <p:tgtEl>
                                                <p:sldTgt/>
                                              </p:tgtEl>
                                            </p:cond>
                                          </p:endCondLst>
                                        </p:cTn>
                                        <p:tgtEl>
                                          <p:sndTgt r:embed="rId5" name="camera.wav"/>
                                        </p:tgtEl>
                                      </p:cMediaNode>
                                    </p:audio>
                                  </p:subTnLst>
                                </p:cTn>
                              </p:par>
                            </p:childTnLst>
                          </p:cTn>
                        </p:par>
                        <p:par>
                          <p:cTn id="35" fill="hold">
                            <p:stCondLst>
                              <p:cond delay="1500"/>
                            </p:stCondLst>
                            <p:childTnLst>
                              <p:par>
                                <p:cTn id="36" presetID="53" presetClass="exit" presetSubtype="0" fill="hold" nodeType="afterEffect">
                                  <p:stCondLst>
                                    <p:cond delay="0"/>
                                  </p:stCondLst>
                                  <p:childTnLst>
                                    <p:anim calcmode="lin" valueType="num">
                                      <p:cBhvr>
                                        <p:cTn id="37" dur="500"/>
                                        <p:tgtEl>
                                          <p:spTgt spid="16"/>
                                        </p:tgtEl>
                                        <p:attrNameLst>
                                          <p:attrName>ppt_w</p:attrName>
                                        </p:attrNameLst>
                                      </p:cBhvr>
                                      <p:tavLst>
                                        <p:tav tm="0">
                                          <p:val>
                                            <p:strVal val="ppt_w"/>
                                          </p:val>
                                        </p:tav>
                                        <p:tav tm="100000">
                                          <p:val>
                                            <p:fltVal val="0"/>
                                          </p:val>
                                        </p:tav>
                                      </p:tavLst>
                                    </p:anim>
                                    <p:anim calcmode="lin" valueType="num">
                                      <p:cBhvr>
                                        <p:cTn id="38" dur="500"/>
                                        <p:tgtEl>
                                          <p:spTgt spid="16"/>
                                        </p:tgtEl>
                                        <p:attrNameLst>
                                          <p:attrName>ppt_h</p:attrName>
                                        </p:attrNameLst>
                                      </p:cBhvr>
                                      <p:tavLst>
                                        <p:tav tm="0">
                                          <p:val>
                                            <p:strVal val="ppt_h"/>
                                          </p:val>
                                        </p:tav>
                                        <p:tav tm="100000">
                                          <p:val>
                                            <p:fltVal val="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subTnLst>
                                    <p:audio>
                                      <p:cMediaNode>
                                        <p:cTn display="0" masterRel="sameClick">
                                          <p:stCondLst>
                                            <p:cond evt="begin" delay="0">
                                              <p:tn val="42"/>
                                            </p:cond>
                                          </p:stCondLst>
                                          <p:endCondLst>
                                            <p:cond evt="onStopAudio" delay="0">
                                              <p:tgtEl>
                                                <p:sldTgt/>
                                              </p:tgtEl>
                                            </p:cond>
                                          </p:endCondLst>
                                        </p:cTn>
                                        <p:tgtEl>
                                          <p:sndTgt r:embed="rId5" name="camera.wav"/>
                                        </p:tgtEl>
                                      </p:cMediaNode>
                                    </p:audio>
                                  </p:subTnLst>
                                </p:cTn>
                              </p:par>
                            </p:childTnLst>
                          </p:cTn>
                        </p:par>
                        <p:par>
                          <p:cTn id="45" fill="hold">
                            <p:stCondLst>
                              <p:cond delay="2500"/>
                            </p:stCondLst>
                            <p:childTnLst>
                              <p:par>
                                <p:cTn id="46" presetID="53" presetClass="exit" presetSubtype="0" fill="hold" nodeType="afterEffect">
                                  <p:stCondLst>
                                    <p:cond delay="0"/>
                                  </p:stCondLst>
                                  <p:childTnLst>
                                    <p:anim calcmode="lin" valueType="num">
                                      <p:cBhvr>
                                        <p:cTn id="47" dur="500"/>
                                        <p:tgtEl>
                                          <p:spTgt spid="15"/>
                                        </p:tgtEl>
                                        <p:attrNameLst>
                                          <p:attrName>ppt_w</p:attrName>
                                        </p:attrNameLst>
                                      </p:cBhvr>
                                      <p:tavLst>
                                        <p:tav tm="0">
                                          <p:val>
                                            <p:strVal val="ppt_w"/>
                                          </p:val>
                                        </p:tav>
                                        <p:tav tm="100000">
                                          <p:val>
                                            <p:fltVal val="0"/>
                                          </p:val>
                                        </p:tav>
                                      </p:tavLst>
                                    </p:anim>
                                    <p:anim calcmode="lin" valueType="num">
                                      <p:cBhvr>
                                        <p:cTn id="48" dur="500"/>
                                        <p:tgtEl>
                                          <p:spTgt spid="15"/>
                                        </p:tgtEl>
                                        <p:attrNameLst>
                                          <p:attrName>ppt_h</p:attrName>
                                        </p:attrNameLst>
                                      </p:cBhvr>
                                      <p:tavLst>
                                        <p:tav tm="0">
                                          <p:val>
                                            <p:strVal val="ppt_h"/>
                                          </p:val>
                                        </p:tav>
                                        <p:tav tm="100000">
                                          <p:val>
                                            <p:fltVal val="0"/>
                                          </p:val>
                                        </p:tav>
                                      </p:tavLst>
                                    </p:anim>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3000"/>
                            </p:stCondLst>
                            <p:childTnLst>
                              <p:par>
                                <p:cTn id="52" presetID="9"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subTnLst>
                                    <p:audio>
                                      <p:cMediaNode>
                                        <p:cTn display="0" masterRel="sameClick">
                                          <p:stCondLst>
                                            <p:cond evt="begin" delay="0">
                                              <p:tn val="52"/>
                                            </p:cond>
                                          </p:stCondLst>
                                          <p:endCondLst>
                                            <p:cond evt="onStopAudio" delay="0">
                                              <p:tgtEl>
                                                <p:sldTgt/>
                                              </p:tgtEl>
                                            </p:cond>
                                          </p:endCondLst>
                                        </p:cTn>
                                        <p:tgtEl>
                                          <p:sndTgt r:embed="rId5" name="camera.wav"/>
                                        </p:tgtEl>
                                      </p:cMediaNode>
                                    </p:audio>
                                  </p:subTnLst>
                                </p:cTn>
                              </p:par>
                            </p:childTnLst>
                          </p:cTn>
                        </p:par>
                        <p:par>
                          <p:cTn id="55" fill="hold">
                            <p:stCondLst>
                              <p:cond delay="3500"/>
                            </p:stCondLst>
                            <p:childTnLst>
                              <p:par>
                                <p:cTn id="56" presetID="53" presetClass="exit" presetSubtype="0" fill="hold" nodeType="afterEffect">
                                  <p:stCondLst>
                                    <p:cond delay="0"/>
                                  </p:stCondLst>
                                  <p:childTnLst>
                                    <p:anim calcmode="lin" valueType="num">
                                      <p:cBhvr>
                                        <p:cTn id="57" dur="500"/>
                                        <p:tgtEl>
                                          <p:spTgt spid="9"/>
                                        </p:tgtEl>
                                        <p:attrNameLst>
                                          <p:attrName>ppt_w</p:attrName>
                                        </p:attrNameLst>
                                      </p:cBhvr>
                                      <p:tavLst>
                                        <p:tav tm="0">
                                          <p:val>
                                            <p:strVal val="ppt_w"/>
                                          </p:val>
                                        </p:tav>
                                        <p:tav tm="100000">
                                          <p:val>
                                            <p:fltVal val="0"/>
                                          </p:val>
                                        </p:tav>
                                      </p:tavLst>
                                    </p:anim>
                                    <p:anim calcmode="lin" valueType="num">
                                      <p:cBhvr>
                                        <p:cTn id="58" dur="500"/>
                                        <p:tgtEl>
                                          <p:spTgt spid="9"/>
                                        </p:tgtEl>
                                        <p:attrNameLst>
                                          <p:attrName>ppt_h</p:attrName>
                                        </p:attrNameLst>
                                      </p:cBhvr>
                                      <p:tavLst>
                                        <p:tav tm="0">
                                          <p:val>
                                            <p:strVal val="ppt_h"/>
                                          </p:val>
                                        </p:tav>
                                        <p:tav tm="100000">
                                          <p:val>
                                            <p:fltVal val="0"/>
                                          </p:val>
                                        </p:tav>
                                      </p:tavLst>
                                    </p:anim>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dissolve">
                                      <p:cBhvr>
                                        <p:cTn id="64" dur="500"/>
                                        <p:tgtEl>
                                          <p:spTgt spid="8"/>
                                        </p:tgtEl>
                                      </p:cBhvr>
                                    </p:animEffect>
                                  </p:childTnLst>
                                  <p:subTnLst>
                                    <p:audio>
                                      <p:cMediaNode>
                                        <p:cTn display="0" masterRel="sameClick">
                                          <p:stCondLst>
                                            <p:cond evt="begin" delay="0">
                                              <p:tn val="62"/>
                                            </p:cond>
                                          </p:stCondLst>
                                          <p:endCondLst>
                                            <p:cond evt="onStopAudio" delay="0">
                                              <p:tgtEl>
                                                <p:sldTgt/>
                                              </p:tgtEl>
                                            </p:cond>
                                          </p:endCondLst>
                                        </p:cTn>
                                        <p:tgtEl>
                                          <p:sndTgt r:embed="rId5" name="camera.wav"/>
                                        </p:tgtEl>
                                      </p:cMediaNode>
                                    </p:audio>
                                  </p:subTnLst>
                                </p:cTn>
                              </p:par>
                            </p:childTnLst>
                          </p:cTn>
                        </p:par>
                        <p:par>
                          <p:cTn id="65" fill="hold">
                            <p:stCondLst>
                              <p:cond delay="4500"/>
                            </p:stCondLst>
                            <p:childTnLst>
                              <p:par>
                                <p:cTn id="66" presetID="53" presetClass="exit" presetSubtype="0" fill="hold" nodeType="afterEffect">
                                  <p:stCondLst>
                                    <p:cond delay="0"/>
                                  </p:stCondLst>
                                  <p:childTnLst>
                                    <p:anim calcmode="lin" valueType="num">
                                      <p:cBhvr>
                                        <p:cTn id="67" dur="500"/>
                                        <p:tgtEl>
                                          <p:spTgt spid="8"/>
                                        </p:tgtEl>
                                        <p:attrNameLst>
                                          <p:attrName>ppt_w</p:attrName>
                                        </p:attrNameLst>
                                      </p:cBhvr>
                                      <p:tavLst>
                                        <p:tav tm="0">
                                          <p:val>
                                            <p:strVal val="ppt_w"/>
                                          </p:val>
                                        </p:tav>
                                        <p:tav tm="100000">
                                          <p:val>
                                            <p:fltVal val="0"/>
                                          </p:val>
                                        </p:tav>
                                      </p:tavLst>
                                    </p:anim>
                                    <p:anim calcmode="lin" valueType="num">
                                      <p:cBhvr>
                                        <p:cTn id="68" dur="500"/>
                                        <p:tgtEl>
                                          <p:spTgt spid="8"/>
                                        </p:tgtEl>
                                        <p:attrNameLst>
                                          <p:attrName>ppt_h</p:attrName>
                                        </p:attrNameLst>
                                      </p:cBhvr>
                                      <p:tavLst>
                                        <p:tav tm="0">
                                          <p:val>
                                            <p:strVal val="ppt_h"/>
                                          </p:val>
                                        </p:tav>
                                        <p:tav tm="100000">
                                          <p:val>
                                            <p:fltVal val="0"/>
                                          </p:val>
                                        </p:tav>
                                      </p:tavLst>
                                    </p:anim>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53"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subTnLst>
                                    <p:audio>
                                      <p:cMediaNode>
                                        <p:cTn display="0" masterRel="sameClick">
                                          <p:stCondLst>
                                            <p:cond evt="begin" delay="0">
                                              <p:tn val="71"/>
                                            </p:cond>
                                          </p:stCondLst>
                                          <p:endCondLst>
                                            <p:cond evt="onStopAudio" delay="0">
                                              <p:tgtEl>
                                                <p:sldTgt/>
                                              </p:tgtEl>
                                            </p:cond>
                                          </p:endCondLst>
                                        </p:cTn>
                                        <p:tgtEl>
                                          <p:sndTgt r:embed="rId6" name="chimes.wav"/>
                                        </p:tgtEl>
                                      </p:cMediaNode>
                                    </p:audio>
                                  </p:subTnLst>
                                </p:cTn>
                              </p:par>
                            </p:childTnLst>
                          </p:cTn>
                        </p:par>
                      </p:childTnLst>
                    </p:cTn>
                  </p:par>
                  <p:par>
                    <p:cTn id="76" fill="hold">
                      <p:stCondLst>
                        <p:cond delay="indefinite"/>
                      </p:stCondLst>
                      <p:childTnLst>
                        <p:par>
                          <p:cTn id="77" fill="hold">
                            <p:stCondLst>
                              <p:cond delay="0"/>
                            </p:stCondLst>
                            <p:childTnLst>
                              <p:par>
                                <p:cTn id="78" presetID="2" presetClass="exit" presetSubtype="2" fill="hold" nodeType="clickEffect">
                                  <p:stCondLst>
                                    <p:cond delay="0"/>
                                  </p:stCondLst>
                                  <p:childTnLst>
                                    <p:anim calcmode="lin" valueType="num">
                                      <p:cBhvr additive="base">
                                        <p:cTn id="79" dur="500"/>
                                        <p:tgtEl>
                                          <p:spTgt spid="18"/>
                                        </p:tgtEl>
                                        <p:attrNameLst>
                                          <p:attrName>ppt_x</p:attrName>
                                        </p:attrNameLst>
                                      </p:cBhvr>
                                      <p:tavLst>
                                        <p:tav tm="0">
                                          <p:val>
                                            <p:strVal val="ppt_x"/>
                                          </p:val>
                                        </p:tav>
                                        <p:tav tm="100000">
                                          <p:val>
                                            <p:strVal val="1+ppt_w/2"/>
                                          </p:val>
                                        </p:tav>
                                      </p:tavLst>
                                    </p:anim>
                                    <p:anim calcmode="lin" valueType="num">
                                      <p:cBhvr additive="base">
                                        <p:cTn id="80" dur="500"/>
                                        <p:tgtEl>
                                          <p:spTgt spid="18"/>
                                        </p:tgtEl>
                                        <p:attrNameLst>
                                          <p:attrName>ppt_y</p:attrName>
                                        </p:attrNameLst>
                                      </p:cBhvr>
                                      <p:tavLst>
                                        <p:tav tm="0">
                                          <p:val>
                                            <p:strVal val="ppt_y"/>
                                          </p:val>
                                        </p:tav>
                                        <p:tav tm="100000">
                                          <p:val>
                                            <p:strVal val="ppt_y"/>
                                          </p:val>
                                        </p:tav>
                                      </p:tavLst>
                                    </p:anim>
                                    <p:set>
                                      <p:cBhvr>
                                        <p:cTn id="81" dur="1" fill="hold">
                                          <p:stCondLst>
                                            <p:cond delay="499"/>
                                          </p:stCondLst>
                                        </p:cTn>
                                        <p:tgtEl>
                                          <p:spTgt spid="1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1872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subTnLst>
                                    <p:audio>
                                      <p:cMediaNode>
                                        <p:cTn display="0" masterRel="sameClick">
                                          <p:stCondLst>
                                            <p:cond evt="begin" delay="0">
                                              <p:tn val="89"/>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39"/>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subTnLst>
                                    <p:audio>
                                      <p:cMediaNode>
                                        <p:cTn display="0" masterRel="sameClick">
                                          <p:stCondLst>
                                            <p:cond evt="begin" delay="0">
                                              <p:tn val="97"/>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subTnLst>
                                    <p:audio>
                                      <p:cMediaNode>
                                        <p:cTn display="0" masterRel="sameClick">
                                          <p:stCondLst>
                                            <p:cond evt="begin" delay="0">
                                              <p:tn val="105"/>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38"/>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p:cTn id="115" dur="500" fill="hold"/>
                                        <p:tgtEl>
                                          <p:spTgt spid="46"/>
                                        </p:tgtEl>
                                        <p:attrNameLst>
                                          <p:attrName>ppt_w</p:attrName>
                                        </p:attrNameLst>
                                      </p:cBhvr>
                                      <p:tavLst>
                                        <p:tav tm="0">
                                          <p:val>
                                            <p:fltVal val="0"/>
                                          </p:val>
                                        </p:tav>
                                        <p:tav tm="100000">
                                          <p:val>
                                            <p:strVal val="#ppt_w"/>
                                          </p:val>
                                        </p:tav>
                                      </p:tavLst>
                                    </p:anim>
                                    <p:anim calcmode="lin" valueType="num">
                                      <p:cBhvr>
                                        <p:cTn id="116" dur="500" fill="hold"/>
                                        <p:tgtEl>
                                          <p:spTgt spid="46"/>
                                        </p:tgtEl>
                                        <p:attrNameLst>
                                          <p:attrName>ppt_h</p:attrName>
                                        </p:attrNameLst>
                                      </p:cBhvr>
                                      <p:tavLst>
                                        <p:tav tm="0">
                                          <p:val>
                                            <p:fltVal val="0"/>
                                          </p:val>
                                        </p:tav>
                                        <p:tav tm="100000">
                                          <p:val>
                                            <p:strVal val="#ppt_h"/>
                                          </p:val>
                                        </p:tav>
                                      </p:tavLst>
                                    </p:anim>
                                    <p:animEffect transition="in" filter="fade">
                                      <p:cBhvr>
                                        <p:cTn id="117" dur="500"/>
                                        <p:tgtEl>
                                          <p:spTgt spid="46"/>
                                        </p:tgtEl>
                                      </p:cBhvr>
                                    </p:animEffect>
                                  </p:childTnLst>
                                  <p:subTnLst>
                                    <p:audio>
                                      <p:cMediaNode>
                                        <p:cTn display="0" masterRel="sameClick">
                                          <p:stCondLst>
                                            <p:cond evt="begin" delay="0">
                                              <p:tn val="113"/>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37"/>
                  </p:tgtEl>
                </p:cond>
              </p:nextCondLst>
            </p:seq>
            <p:audio>
              <p:cMediaNode vol="80000">
                <p:cTn id="118"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2882D6-808F-EE39-C5DC-4800625ED2B7}"/>
              </a:ext>
            </a:extLst>
          </p:cNvPr>
          <p:cNvSpPr txBox="1">
            <a:spLocks/>
          </p:cNvSpPr>
          <p:nvPr/>
        </p:nvSpPr>
        <p:spPr>
          <a:xfrm>
            <a:off x="3449216" y="697145"/>
            <a:ext cx="8742784" cy="1325563"/>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err="1">
                <a:ln>
                  <a:noFill/>
                </a:ln>
                <a:solidFill>
                  <a:srgbClr val="48CFAD"/>
                </a:solidFill>
                <a:effectLst/>
                <a:uLnTx/>
                <a:uFillTx/>
                <a:latin typeface="Times New Roman" panose="02020603050405020304" pitchFamily="18" charset="0"/>
                <a:ea typeface="+mj-ea"/>
                <a:cs typeface="Times New Roman" panose="02020603050405020304" pitchFamily="18" charset="0"/>
              </a:rPr>
              <a:t>Thứ</a:t>
            </a:r>
            <a:r>
              <a:rPr kumimoji="0" lang="en-US" sz="3200" b="1" i="0" u="none" strike="noStrike" kern="1200" cap="none" spc="0" normalizeH="0" baseline="0" noProof="0">
                <a:ln>
                  <a:noFill/>
                </a:ln>
                <a:solidFill>
                  <a:srgbClr val="48CFAD"/>
                </a:solidFill>
                <a:effectLst/>
                <a:uLnTx/>
                <a:uFillTx/>
                <a:latin typeface="Times New Roman" panose="02020603050405020304" pitchFamily="18" charset="0"/>
                <a:ea typeface="+mj-ea"/>
                <a:cs typeface="Times New Roman" panose="02020603050405020304" pitchFamily="18" charset="0"/>
              </a:rPr>
              <a:t> Ba </a:t>
            </a:r>
            <a:r>
              <a:rPr kumimoji="0" lang="en-US" sz="3200" b="1" i="0" u="none" strike="noStrike" kern="1200" cap="none" spc="0" normalizeH="0" baseline="0" noProof="0" err="1">
                <a:ln>
                  <a:noFill/>
                </a:ln>
                <a:solidFill>
                  <a:srgbClr val="48CFAD"/>
                </a:solidFill>
                <a:effectLst/>
                <a:uLnTx/>
                <a:uFillTx/>
                <a:latin typeface="Times New Roman" panose="02020603050405020304" pitchFamily="18" charset="0"/>
                <a:ea typeface="+mj-ea"/>
                <a:cs typeface="Times New Roman" panose="02020603050405020304" pitchFamily="18" charset="0"/>
              </a:rPr>
              <a:t>ngày</a:t>
            </a:r>
            <a:r>
              <a:rPr kumimoji="0" lang="en-US" sz="3200" b="1" i="0" u="none" strike="noStrike" kern="1200" cap="none" spc="0" normalizeH="0" baseline="0" noProof="0">
                <a:ln>
                  <a:noFill/>
                </a:ln>
                <a:solidFill>
                  <a:srgbClr val="48CFAD"/>
                </a:solidFill>
                <a:effectLst/>
                <a:uLnTx/>
                <a:uFillTx/>
                <a:latin typeface="Times New Roman" panose="02020603050405020304" pitchFamily="18" charset="0"/>
                <a:ea typeface="+mj-ea"/>
                <a:cs typeface="Times New Roman" panose="02020603050405020304" pitchFamily="18" charset="0"/>
              </a:rPr>
              <a:t> 17 </a:t>
            </a:r>
            <a:r>
              <a:rPr kumimoji="0" lang="en-US" sz="3200" b="1" i="0" u="none" strike="noStrike" kern="1200" cap="none" spc="0" normalizeH="0" baseline="0" noProof="0" dirty="0" err="1">
                <a:ln>
                  <a:noFill/>
                </a:ln>
                <a:solidFill>
                  <a:srgbClr val="48CFAD"/>
                </a:solidFill>
                <a:effectLst/>
                <a:uLnTx/>
                <a:uFillTx/>
                <a:latin typeface="Times New Roman" panose="02020603050405020304" pitchFamily="18" charset="0"/>
                <a:ea typeface="+mj-ea"/>
                <a:cs typeface="Times New Roman" panose="02020603050405020304" pitchFamily="18" charset="0"/>
              </a:rPr>
              <a:t>tháng</a:t>
            </a:r>
            <a:r>
              <a:rPr kumimoji="0" lang="en-US" sz="3200" b="1" i="0" u="none" strike="noStrike" kern="1200" cap="none" spc="0" normalizeH="0" baseline="0" noProof="0" dirty="0">
                <a:ln>
                  <a:noFill/>
                </a:ln>
                <a:solidFill>
                  <a:srgbClr val="48CFAD"/>
                </a:solidFill>
                <a:effectLst/>
                <a:uLnTx/>
                <a:uFillTx/>
                <a:latin typeface="Times New Roman" panose="02020603050405020304" pitchFamily="18" charset="0"/>
                <a:ea typeface="+mj-ea"/>
                <a:cs typeface="Times New Roman" panose="02020603050405020304" pitchFamily="18" charset="0"/>
              </a:rPr>
              <a:t> 12 </a:t>
            </a:r>
            <a:r>
              <a:rPr kumimoji="0" lang="en-US" sz="3200" b="1" i="0" u="none" strike="noStrike" kern="1200" cap="none" spc="0" normalizeH="0" baseline="0" noProof="0" dirty="0" err="1">
                <a:ln>
                  <a:noFill/>
                </a:ln>
                <a:solidFill>
                  <a:srgbClr val="48CFAD"/>
                </a:solidFill>
                <a:effectLst/>
                <a:uLnTx/>
                <a:uFillTx/>
                <a:latin typeface="Times New Roman" panose="02020603050405020304" pitchFamily="18" charset="0"/>
                <a:ea typeface="+mj-ea"/>
                <a:cs typeface="Times New Roman" panose="02020603050405020304" pitchFamily="18" charset="0"/>
              </a:rPr>
              <a:t>năm</a:t>
            </a:r>
            <a:r>
              <a:rPr kumimoji="0" lang="en-US" sz="3200" b="1" i="0" u="none" strike="noStrike" kern="1200" cap="none" spc="0" normalizeH="0" baseline="0" noProof="0" dirty="0">
                <a:ln>
                  <a:noFill/>
                </a:ln>
                <a:solidFill>
                  <a:srgbClr val="48CFAD"/>
                </a:solidFill>
                <a:effectLst/>
                <a:uLnTx/>
                <a:uFillTx/>
                <a:latin typeface="Times New Roman" panose="02020603050405020304" pitchFamily="18" charset="0"/>
                <a:ea typeface="+mj-ea"/>
                <a:cs typeface="Times New Roman" panose="02020603050405020304" pitchFamily="18" charset="0"/>
              </a:rPr>
              <a:t> 2024</a:t>
            </a:r>
          </a:p>
        </p:txBody>
      </p:sp>
      <p:sp>
        <p:nvSpPr>
          <p:cNvPr id="5" name="Title 1">
            <a:extLst>
              <a:ext uri="{FF2B5EF4-FFF2-40B4-BE49-F238E27FC236}">
                <a16:creationId xmlns:a16="http://schemas.microsoft.com/office/drawing/2014/main" id="{93CDE239-94B0-66A2-782B-C422C5430F06}"/>
              </a:ext>
            </a:extLst>
          </p:cNvPr>
          <p:cNvSpPr txBox="1">
            <a:spLocks/>
          </p:cNvSpPr>
          <p:nvPr/>
        </p:nvSpPr>
        <p:spPr>
          <a:xfrm>
            <a:off x="132216" y="1359926"/>
            <a:ext cx="12059784" cy="143063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Tiếng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Việt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Bài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27: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Nếu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một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khu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vườn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j-ea"/>
                <a:cs typeface="Times New Roman" panose="02020603050405020304" pitchFamily="18" charset="0"/>
              </a:rPr>
              <a:t>Tiết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rPr>
              <a:t> 2)</a:t>
            </a:r>
            <a:endPar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mj-ea"/>
              <a:cs typeface="Times New Roman" panose="02020603050405020304" pitchFamily="18" charset="0"/>
            </a:endParaRPr>
          </a:p>
        </p:txBody>
      </p:sp>
      <p:sp>
        <p:nvSpPr>
          <p:cNvPr id="7" name="Title 1">
            <a:extLst>
              <a:ext uri="{FF2B5EF4-FFF2-40B4-BE49-F238E27FC236}">
                <a16:creationId xmlns:a16="http://schemas.microsoft.com/office/drawing/2014/main" id="{3FD4DC16-470D-DC7A-7D96-761EE94E3C3F}"/>
              </a:ext>
            </a:extLst>
          </p:cNvPr>
          <p:cNvSpPr txBox="1">
            <a:spLocks/>
          </p:cNvSpPr>
          <p:nvPr/>
        </p:nvSpPr>
        <p:spPr>
          <a:xfrm>
            <a:off x="2346782" y="2610125"/>
            <a:ext cx="10515600" cy="81887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Luyện từ và câu: Dấu gạch ngang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93702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1F10FCE6-EF83-26FC-B2DA-6D768B528EAD}"/>
              </a:ext>
            </a:extLst>
          </p:cNvPr>
          <p:cNvSpPr txBox="1"/>
          <p:nvPr/>
        </p:nvSpPr>
        <p:spPr>
          <a:xfrm>
            <a:off x="3615392" y="1323497"/>
            <a:ext cx="4959626" cy="492443"/>
          </a:xfrm>
          <a:prstGeom prst="rect">
            <a:avLst/>
          </a:prstGeom>
          <a:noFill/>
        </p:spPr>
        <p:txBody>
          <a:bodyPr wrap="square" lIns="0" tIns="0" rIns="0" bIns="0" rtlCol="0">
            <a:spAutoFit/>
          </a:bodyPr>
          <a:lstStyle/>
          <a:p>
            <a:pPr algn="l"/>
            <a:r>
              <a:rPr lang="en-US" sz="3200" b="1" dirty="0">
                <a:solidFill>
                  <a:srgbClr val="002060"/>
                </a:solidFill>
                <a:latin typeface="Cambria" panose="02040503050406030204" pitchFamily="18" charset="0"/>
                <a:ea typeface="Cambria" panose="02040503050406030204" pitchFamily="18" charset="0"/>
              </a:rPr>
              <a:t>A. SỐ TRUNG BÌNH CỘNG</a:t>
            </a:r>
          </a:p>
        </p:txBody>
      </p:sp>
      <p:sp>
        <p:nvSpPr>
          <p:cNvPr id="5" name="矩形: 圆角 5">
            <a:extLst>
              <a:ext uri="{FF2B5EF4-FFF2-40B4-BE49-F238E27FC236}">
                <a16:creationId xmlns:a16="http://schemas.microsoft.com/office/drawing/2014/main" id="{E29B72FA-0CB2-433E-9C69-2439C8CD1008}"/>
              </a:ext>
            </a:extLst>
          </p:cNvPr>
          <p:cNvSpPr/>
          <p:nvPr/>
        </p:nvSpPr>
        <p:spPr>
          <a:xfrm>
            <a:off x="476069"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endParaRPr>
          </a:p>
        </p:txBody>
      </p:sp>
      <p:sp>
        <p:nvSpPr>
          <p:cNvPr id="6" name="TextBox 5">
            <a:extLst>
              <a:ext uri="{FF2B5EF4-FFF2-40B4-BE49-F238E27FC236}">
                <a16:creationId xmlns:a16="http://schemas.microsoft.com/office/drawing/2014/main" id="{E3183216-AFE0-40C0-BE79-EC2AA067EFCA}"/>
              </a:ext>
            </a:extLst>
          </p:cNvPr>
          <p:cNvSpPr txBox="1"/>
          <p:nvPr/>
        </p:nvSpPr>
        <p:spPr>
          <a:xfrm>
            <a:off x="1428592" y="670301"/>
            <a:ext cx="98871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Xác định công dụng của dấu gạch ngang  được sử dụng trong mỗi đoạn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2FD15134-1732-4F64-A7CF-2743A90FB56B}"/>
              </a:ext>
            </a:extLst>
          </p:cNvPr>
          <p:cNvPicPr>
            <a:picLocks noChangeAspect="1"/>
          </p:cNvPicPr>
          <p:nvPr/>
        </p:nvPicPr>
        <p:blipFill>
          <a:blip r:embed="rId5"/>
          <a:stretch>
            <a:fillRect/>
          </a:stretch>
        </p:blipFill>
        <p:spPr>
          <a:xfrm>
            <a:off x="2100261" y="1951903"/>
            <a:ext cx="5455084" cy="3647233"/>
          </a:xfrm>
          <a:prstGeom prst="rect">
            <a:avLst/>
          </a:prstGeom>
        </p:spPr>
      </p:pic>
      <p:pic>
        <p:nvPicPr>
          <p:cNvPr id="8" name="Picture 7">
            <a:extLst>
              <a:ext uri="{FF2B5EF4-FFF2-40B4-BE49-F238E27FC236}">
                <a16:creationId xmlns:a16="http://schemas.microsoft.com/office/drawing/2014/main" id="{869518B1-738D-4AB2-B479-8A2874BCFB02}"/>
              </a:ext>
            </a:extLst>
          </p:cNvPr>
          <p:cNvPicPr>
            <a:picLocks noChangeAspect="1"/>
          </p:cNvPicPr>
          <p:nvPr/>
        </p:nvPicPr>
        <p:blipFill>
          <a:blip r:embed="rId6"/>
          <a:stretch>
            <a:fillRect/>
          </a:stretch>
        </p:blipFill>
        <p:spPr>
          <a:xfrm>
            <a:off x="8768051" y="1912937"/>
            <a:ext cx="1623451" cy="1208953"/>
          </a:xfrm>
          <a:prstGeom prst="rect">
            <a:avLst/>
          </a:prstGeom>
        </p:spPr>
      </p:pic>
      <p:pic>
        <p:nvPicPr>
          <p:cNvPr id="9" name="Picture 8">
            <a:extLst>
              <a:ext uri="{FF2B5EF4-FFF2-40B4-BE49-F238E27FC236}">
                <a16:creationId xmlns:a16="http://schemas.microsoft.com/office/drawing/2014/main" id="{A6C2F1C6-2FA9-49E6-85B2-4B301E87825A}"/>
              </a:ext>
            </a:extLst>
          </p:cNvPr>
          <p:cNvPicPr>
            <a:picLocks noChangeAspect="1"/>
          </p:cNvPicPr>
          <p:nvPr/>
        </p:nvPicPr>
        <p:blipFill>
          <a:blip r:embed="rId7"/>
          <a:stretch>
            <a:fillRect/>
          </a:stretch>
        </p:blipFill>
        <p:spPr>
          <a:xfrm>
            <a:off x="8855651" y="3253363"/>
            <a:ext cx="1741079" cy="1189328"/>
          </a:xfrm>
          <a:prstGeom prst="rect">
            <a:avLst/>
          </a:prstGeom>
        </p:spPr>
      </p:pic>
      <p:pic>
        <p:nvPicPr>
          <p:cNvPr id="10" name="Picture 9">
            <a:extLst>
              <a:ext uri="{FF2B5EF4-FFF2-40B4-BE49-F238E27FC236}">
                <a16:creationId xmlns:a16="http://schemas.microsoft.com/office/drawing/2014/main" id="{624B6CCE-ABCB-4EE9-B304-547D65EE10FA}"/>
              </a:ext>
            </a:extLst>
          </p:cNvPr>
          <p:cNvPicPr>
            <a:picLocks noChangeAspect="1"/>
          </p:cNvPicPr>
          <p:nvPr/>
        </p:nvPicPr>
        <p:blipFill>
          <a:blip r:embed="rId8"/>
          <a:stretch>
            <a:fillRect/>
          </a:stretch>
        </p:blipFill>
        <p:spPr>
          <a:xfrm>
            <a:off x="8878020" y="4564639"/>
            <a:ext cx="1752684" cy="1180379"/>
          </a:xfrm>
          <a:prstGeom prst="rect">
            <a:avLst/>
          </a:prstGeom>
        </p:spPr>
      </p:pic>
    </p:spTree>
    <p:custDataLst>
      <p:tags r:id="rId1"/>
    </p:custDataLst>
    <p:extLst>
      <p:ext uri="{BB962C8B-B14F-4D97-AF65-F5344CB8AC3E}">
        <p14:creationId xmlns:p14="http://schemas.microsoft.com/office/powerpoint/2010/main" val="341870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9458762" y="-738924"/>
            <a:ext cx="1517135" cy="1210731"/>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pic>
        <p:nvPicPr>
          <p:cNvPr id="5" name="Picture 4">
            <a:extLst>
              <a:ext uri="{FF2B5EF4-FFF2-40B4-BE49-F238E27FC236}">
                <a16:creationId xmlns:a16="http://schemas.microsoft.com/office/drawing/2014/main" id="{3EB8C4A3-DAB1-075F-2603-976F3F15D6A7}"/>
              </a:ext>
            </a:extLst>
          </p:cNvPr>
          <p:cNvPicPr>
            <a:picLocks noChangeAspect="1"/>
          </p:cNvPicPr>
          <p:nvPr/>
        </p:nvPicPr>
        <p:blipFill>
          <a:blip r:embed="rId5"/>
          <a:stretch>
            <a:fillRect/>
          </a:stretch>
        </p:blipFill>
        <p:spPr>
          <a:xfrm>
            <a:off x="1469176" y="357520"/>
            <a:ext cx="5044251" cy="1978748"/>
          </a:xfrm>
          <a:prstGeom prst="rect">
            <a:avLst/>
          </a:prstGeom>
        </p:spPr>
      </p:pic>
      <p:pic>
        <p:nvPicPr>
          <p:cNvPr id="9" name="Picture 8">
            <a:extLst>
              <a:ext uri="{FF2B5EF4-FFF2-40B4-BE49-F238E27FC236}">
                <a16:creationId xmlns:a16="http://schemas.microsoft.com/office/drawing/2014/main" id="{5D9507EB-547F-8ECD-BE21-A73294792636}"/>
              </a:ext>
            </a:extLst>
          </p:cNvPr>
          <p:cNvPicPr>
            <a:picLocks noChangeAspect="1"/>
          </p:cNvPicPr>
          <p:nvPr/>
        </p:nvPicPr>
        <p:blipFill>
          <a:blip r:embed="rId6"/>
          <a:stretch>
            <a:fillRect/>
          </a:stretch>
        </p:blipFill>
        <p:spPr>
          <a:xfrm>
            <a:off x="7361381" y="427758"/>
            <a:ext cx="2684307" cy="1979018"/>
          </a:xfrm>
          <a:prstGeom prst="rect">
            <a:avLst/>
          </a:prstGeom>
        </p:spPr>
      </p:pic>
      <p:pic>
        <p:nvPicPr>
          <p:cNvPr id="11" name="Picture 10">
            <a:extLst>
              <a:ext uri="{FF2B5EF4-FFF2-40B4-BE49-F238E27FC236}">
                <a16:creationId xmlns:a16="http://schemas.microsoft.com/office/drawing/2014/main" id="{D7221D17-B4D0-D115-222A-40565823BFFA}"/>
              </a:ext>
            </a:extLst>
          </p:cNvPr>
          <p:cNvPicPr>
            <a:picLocks noChangeAspect="1"/>
          </p:cNvPicPr>
          <p:nvPr/>
        </p:nvPicPr>
        <p:blipFill>
          <a:blip r:embed="rId7"/>
          <a:stretch>
            <a:fillRect/>
          </a:stretch>
        </p:blipFill>
        <p:spPr>
          <a:xfrm>
            <a:off x="2115126" y="2560636"/>
            <a:ext cx="1984461" cy="1355582"/>
          </a:xfrm>
          <a:prstGeom prst="rect">
            <a:avLst/>
          </a:prstGeom>
        </p:spPr>
      </p:pic>
      <p:pic>
        <p:nvPicPr>
          <p:cNvPr id="16" name="Picture 15">
            <a:extLst>
              <a:ext uri="{FF2B5EF4-FFF2-40B4-BE49-F238E27FC236}">
                <a16:creationId xmlns:a16="http://schemas.microsoft.com/office/drawing/2014/main" id="{C01BDC77-C695-F624-6353-F43FEB73ACD6}"/>
              </a:ext>
            </a:extLst>
          </p:cNvPr>
          <p:cNvPicPr>
            <a:picLocks noChangeAspect="1"/>
          </p:cNvPicPr>
          <p:nvPr/>
        </p:nvPicPr>
        <p:blipFill>
          <a:blip r:embed="rId8"/>
          <a:stretch>
            <a:fillRect/>
          </a:stretch>
        </p:blipFill>
        <p:spPr>
          <a:xfrm>
            <a:off x="7612639" y="2412567"/>
            <a:ext cx="2068119" cy="1392815"/>
          </a:xfrm>
          <a:prstGeom prst="rect">
            <a:avLst/>
          </a:prstGeom>
        </p:spPr>
      </p:pic>
      <p:pic>
        <p:nvPicPr>
          <p:cNvPr id="18" name="Picture 17">
            <a:extLst>
              <a:ext uri="{FF2B5EF4-FFF2-40B4-BE49-F238E27FC236}">
                <a16:creationId xmlns:a16="http://schemas.microsoft.com/office/drawing/2014/main" id="{9A6391F8-6752-FF06-1EE9-920FAA264C04}"/>
              </a:ext>
            </a:extLst>
          </p:cNvPr>
          <p:cNvPicPr>
            <a:picLocks noChangeAspect="1"/>
          </p:cNvPicPr>
          <p:nvPr/>
        </p:nvPicPr>
        <p:blipFill>
          <a:blip r:embed="rId9"/>
          <a:stretch>
            <a:fillRect/>
          </a:stretch>
        </p:blipFill>
        <p:spPr>
          <a:xfrm>
            <a:off x="3113944" y="4105728"/>
            <a:ext cx="5985400" cy="2247951"/>
          </a:xfrm>
          <a:prstGeom prst="rect">
            <a:avLst/>
          </a:prstGeom>
        </p:spPr>
      </p:pic>
      <p:pic>
        <p:nvPicPr>
          <p:cNvPr id="20" name="Picture 19">
            <a:extLst>
              <a:ext uri="{FF2B5EF4-FFF2-40B4-BE49-F238E27FC236}">
                <a16:creationId xmlns:a16="http://schemas.microsoft.com/office/drawing/2014/main" id="{4AE665AC-384D-9AC7-3B7B-BE1BFEBDEF10}"/>
              </a:ext>
            </a:extLst>
          </p:cNvPr>
          <p:cNvPicPr>
            <a:picLocks noChangeAspect="1"/>
          </p:cNvPicPr>
          <p:nvPr/>
        </p:nvPicPr>
        <p:blipFill>
          <a:blip r:embed="rId10"/>
          <a:stretch>
            <a:fillRect/>
          </a:stretch>
        </p:blipFill>
        <p:spPr>
          <a:xfrm>
            <a:off x="9239105" y="4351337"/>
            <a:ext cx="2032756" cy="1513755"/>
          </a:xfrm>
          <a:prstGeom prst="rect">
            <a:avLst/>
          </a:prstGeom>
        </p:spPr>
      </p:pic>
      <p:sp>
        <p:nvSpPr>
          <p:cNvPr id="21" name="Rectangle 20">
            <a:extLst>
              <a:ext uri="{FF2B5EF4-FFF2-40B4-BE49-F238E27FC236}">
                <a16:creationId xmlns:a16="http://schemas.microsoft.com/office/drawing/2014/main" id="{7B5245CB-08C8-3C98-CF9C-30C304758010}"/>
              </a:ext>
            </a:extLst>
          </p:cNvPr>
          <p:cNvSpPr/>
          <p:nvPr/>
        </p:nvSpPr>
        <p:spPr>
          <a:xfrm>
            <a:off x="1844841" y="1091170"/>
            <a:ext cx="341745" cy="11268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ABF8BCE-DE4D-868A-FA3B-767E40DA8338}"/>
              </a:ext>
            </a:extLst>
          </p:cNvPr>
          <p:cNvSpPr/>
          <p:nvPr/>
        </p:nvSpPr>
        <p:spPr>
          <a:xfrm>
            <a:off x="8506691" y="886690"/>
            <a:ext cx="193964" cy="230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EF02376-2021-1126-DACE-C73C56BD6927}"/>
              </a:ext>
            </a:extLst>
          </p:cNvPr>
          <p:cNvSpPr/>
          <p:nvPr/>
        </p:nvSpPr>
        <p:spPr>
          <a:xfrm>
            <a:off x="3371272" y="4673599"/>
            <a:ext cx="240145" cy="1237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cayxanh.us/wp-content/uploads/2024/05/cay-hoa-chieu-tim.jpeg">
            <a:extLst>
              <a:ext uri="{FF2B5EF4-FFF2-40B4-BE49-F238E27FC236}">
                <a16:creationId xmlns:a16="http://schemas.microsoft.com/office/drawing/2014/main" id="{D3D55A48-02E9-4627-9BD6-A903F938A2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029" y="4148364"/>
            <a:ext cx="2579995" cy="1919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g-cache.coccoc.com/image2?i=3&amp;l=41/1100026435">
            <a:extLst>
              <a:ext uri="{FF2B5EF4-FFF2-40B4-BE49-F238E27FC236}">
                <a16:creationId xmlns:a16="http://schemas.microsoft.com/office/drawing/2014/main" id="{7A89B534-8062-4DAD-9D9C-2DE44560B0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1476" y="886690"/>
            <a:ext cx="1943100" cy="13156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Xanh, Hoạt Hình, Thú Vật">
            <a:extLst>
              <a:ext uri="{FF2B5EF4-FFF2-40B4-BE49-F238E27FC236}">
                <a16:creationId xmlns:a16="http://schemas.microsoft.com/office/drawing/2014/main" id="{FEB88116-EE31-4CF5-BC63-E74D29D688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8312" y="1032573"/>
            <a:ext cx="449580" cy="3846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nh-anh-con-voi-16">
            <a:extLst>
              <a:ext uri="{FF2B5EF4-FFF2-40B4-BE49-F238E27FC236}">
                <a16:creationId xmlns:a16="http://schemas.microsoft.com/office/drawing/2014/main" id="{46681F69-F7EC-406C-B5E2-AAAE32F0A4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99587" y="1277148"/>
            <a:ext cx="366207" cy="356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ươu Cao Cổ, Hươu Cao Cổ Hoạt Hình">
            <a:extLst>
              <a:ext uri="{FF2B5EF4-FFF2-40B4-BE49-F238E27FC236}">
                <a16:creationId xmlns:a16="http://schemas.microsoft.com/office/drawing/2014/main" id="{58DDE7F5-B9FB-4ECD-8233-0C15269F1B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0382" y="1540626"/>
            <a:ext cx="441960" cy="3566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artoon lạc đà đáng yêu: Bạn đang tìm kiếm một hình ảnh đáng yêu để tặng cho người thân hay bạn bè? Hãy cùng xem những cartoon lạc đà đáng yêu dưới đây. Đây là những hình ảnh đầy sáng tạo và mang lại nhiều giá trị hài hước, rất đáng để bạn xem qua.">
            <a:extLst>
              <a:ext uri="{FF2B5EF4-FFF2-40B4-BE49-F238E27FC236}">
                <a16:creationId xmlns:a16="http://schemas.microsoft.com/office/drawing/2014/main" id="{3C7D4828-8C68-4CDB-9D7C-B58DD376C9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44814" y="1823307"/>
            <a:ext cx="441960" cy="3751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1C6A9FD-DFE9-4703-8AD5-E11A1A52EFE6}"/>
              </a:ext>
            </a:extLst>
          </p:cNvPr>
          <p:cNvSpPr/>
          <p:nvPr/>
        </p:nvSpPr>
        <p:spPr>
          <a:xfrm>
            <a:off x="7491765" y="4148364"/>
            <a:ext cx="2029851" cy="338554"/>
          </a:xfrm>
          <a:prstGeom prst="rect">
            <a:avLst/>
          </a:prstGeom>
        </p:spPr>
        <p:txBody>
          <a:bodyPr wrap="square">
            <a:spAutoFit/>
          </a:bodyPr>
          <a:lstStyle/>
          <a:p>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hoa</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chiều</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tàn</a:t>
            </a:r>
            <a:endParaRPr lang="en-US" sz="1600" dirty="0">
              <a:solidFill>
                <a:srgbClr val="FF0000"/>
              </a:solidFill>
            </a:endParaRPr>
          </a:p>
        </p:txBody>
      </p:sp>
    </p:spTree>
    <p:extLst>
      <p:ext uri="{BB962C8B-B14F-4D97-AF65-F5344CB8AC3E}">
        <p14:creationId xmlns:p14="http://schemas.microsoft.com/office/powerpoint/2010/main" val="2306459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circle(in)">
                                      <p:cBhvr>
                                        <p:cTn id="17" dur="20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barn(inVertical)">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animEffect transition="in" filter="barn(inVertical)">
                                      <p:cBhvr>
                                        <p:cTn id="27" dur="500"/>
                                        <p:tgtEl>
                                          <p:spTgt spid="10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28"/>
                                        </p:tgtEl>
                                        <p:attrNameLst>
                                          <p:attrName>style.visibility</p:attrName>
                                        </p:attrNameLst>
                                      </p:cBhvr>
                                      <p:to>
                                        <p:strVal val="visible"/>
                                      </p:to>
                                    </p:set>
                                    <p:anim calcmode="lin" valueType="num">
                                      <p:cBhvr additive="base">
                                        <p:cTn id="52" dur="500" fill="hold"/>
                                        <p:tgtEl>
                                          <p:spTgt spid="1028"/>
                                        </p:tgtEl>
                                        <p:attrNameLst>
                                          <p:attrName>ppt_x</p:attrName>
                                        </p:attrNameLst>
                                      </p:cBhvr>
                                      <p:tavLst>
                                        <p:tav tm="0">
                                          <p:val>
                                            <p:strVal val="#ppt_x"/>
                                          </p:val>
                                        </p:tav>
                                        <p:tav tm="100000">
                                          <p:val>
                                            <p:strVal val="#ppt_x"/>
                                          </p:val>
                                        </p:tav>
                                      </p:tavLst>
                                    </p:anim>
                                    <p:anim calcmode="lin" valueType="num">
                                      <p:cBhvr additive="base">
                                        <p:cTn id="5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additive="base">
                                        <p:cTn id="70" dur="500" fill="hold"/>
                                        <p:tgtEl>
                                          <p:spTgt spid="2"/>
                                        </p:tgtEl>
                                        <p:attrNameLst>
                                          <p:attrName>ppt_x</p:attrName>
                                        </p:attrNameLst>
                                      </p:cBhvr>
                                      <p:tavLst>
                                        <p:tav tm="0">
                                          <p:val>
                                            <p:strVal val="#ppt_x"/>
                                          </p:val>
                                        </p:tav>
                                        <p:tav tm="100000">
                                          <p:val>
                                            <p:strVal val="#ppt_x"/>
                                          </p:val>
                                        </p:tav>
                                      </p:tavLst>
                                    </p:anim>
                                    <p:anim calcmode="lin" valueType="num">
                                      <p:cBhvr additive="base">
                                        <p:cTn id="7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circle(in)">
                                      <p:cBhvr>
                                        <p:cTn id="76" dur="2000"/>
                                        <p:tgtEl>
                                          <p:spTgt spid="1026"/>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circle(in)">
                                      <p:cBhvr>
                                        <p:cTn id="81" dur="2000"/>
                                        <p:tgtEl>
                                          <p:spTgt spid="2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circle(in)">
                                      <p:cBhvr>
                                        <p:cTn id="8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5E6BFA5-3095-4A11-A64A-772A3C469509}"/>
              </a:ext>
            </a:extLst>
          </p:cNvPr>
          <p:cNvGrpSpPr/>
          <p:nvPr/>
        </p:nvGrpSpPr>
        <p:grpSpPr>
          <a:xfrm>
            <a:off x="-1798955" y="-252095"/>
            <a:ext cx="15784195" cy="9225280"/>
            <a:chOff x="-1798955" y="-252095"/>
            <a:chExt cx="15784195" cy="9225280"/>
          </a:xfrm>
        </p:grpSpPr>
        <p:pic>
          <p:nvPicPr>
            <p:cNvPr id="10" name="Google Shape;7152;p41">
              <a:extLst>
                <a:ext uri="{FF2B5EF4-FFF2-40B4-BE49-F238E27FC236}">
                  <a16:creationId xmlns:a16="http://schemas.microsoft.com/office/drawing/2014/main" id="{51321F3D-1FD7-428C-AC4C-D445E1C29CB2}"/>
                </a:ext>
              </a:extLst>
            </p:cNvPr>
            <p:cNvPicPr preferRelativeResize="0"/>
            <p:nvPr/>
          </p:nvPicPr>
          <p:blipFill>
            <a:blip r:embed="rId3">
              <a:alphaModFix amt="35000"/>
              <a:grayscl/>
            </a:blip>
            <a:stretch>
              <a:fillRect/>
            </a:stretch>
          </p:blipFill>
          <p:spPr>
            <a:xfrm flipH="1" flipV="1">
              <a:off x="-1798955" y="2905125"/>
              <a:ext cx="8966200" cy="4742815"/>
            </a:xfrm>
            <a:prstGeom prst="rect">
              <a:avLst/>
            </a:prstGeom>
            <a:noFill/>
            <a:ln>
              <a:noFill/>
            </a:ln>
          </p:spPr>
        </p:pic>
        <p:pic>
          <p:nvPicPr>
            <p:cNvPr id="12" name="Google Shape;7152;p41">
              <a:extLst>
                <a:ext uri="{FF2B5EF4-FFF2-40B4-BE49-F238E27FC236}">
                  <a16:creationId xmlns:a16="http://schemas.microsoft.com/office/drawing/2014/main" id="{0D33FA31-00E2-4596-B36E-C0D05B2AC845}"/>
                </a:ext>
              </a:extLst>
            </p:cNvPr>
            <p:cNvPicPr preferRelativeResize="0"/>
            <p:nvPr/>
          </p:nvPicPr>
          <p:blipFill>
            <a:blip r:embed="rId3">
              <a:alphaModFix amt="35000"/>
            </a:blip>
            <a:stretch>
              <a:fillRect/>
            </a:stretch>
          </p:blipFill>
          <p:spPr>
            <a:xfrm>
              <a:off x="4937760" y="-252095"/>
              <a:ext cx="7908290" cy="4183380"/>
            </a:xfrm>
            <a:prstGeom prst="rect">
              <a:avLst/>
            </a:prstGeom>
            <a:noFill/>
            <a:ln>
              <a:noFill/>
            </a:ln>
          </p:spPr>
        </p:pic>
        <p:pic>
          <p:nvPicPr>
            <p:cNvPr id="13" name="Google Shape;9712;p77">
              <a:extLst>
                <a:ext uri="{FF2B5EF4-FFF2-40B4-BE49-F238E27FC236}">
                  <a16:creationId xmlns:a16="http://schemas.microsoft.com/office/drawing/2014/main" id="{F1326827-6B5E-4DF7-A918-597F52A4D79C}"/>
                </a:ext>
              </a:extLst>
            </p:cNvPr>
            <p:cNvPicPr preferRelativeResize="0"/>
            <p:nvPr/>
          </p:nvPicPr>
          <p:blipFill>
            <a:blip r:embed="rId4">
              <a:alphaModFix amt="58999"/>
            </a:blip>
            <a:stretch>
              <a:fillRect/>
            </a:stretch>
          </p:blipFill>
          <p:spPr>
            <a:xfrm>
              <a:off x="5745480" y="2905125"/>
              <a:ext cx="8239760" cy="6068060"/>
            </a:xfrm>
            <a:prstGeom prst="rect">
              <a:avLst/>
            </a:prstGeom>
            <a:noFill/>
            <a:ln>
              <a:noFill/>
            </a:ln>
          </p:spPr>
        </p:pic>
      </p:grpSp>
      <p:sp>
        <p:nvSpPr>
          <p:cNvPr id="3" name="矩形: 圆角 5">
            <a:extLst>
              <a:ext uri="{FF2B5EF4-FFF2-40B4-BE49-F238E27FC236}">
                <a16:creationId xmlns:a16="http://schemas.microsoft.com/office/drawing/2014/main" id="{5DEF10DD-DCEF-4B4A-A014-8AE40862AED8}"/>
              </a:ext>
            </a:extLst>
          </p:cNvPr>
          <p:cNvSpPr/>
          <p:nvPr/>
        </p:nvSpPr>
        <p:spPr>
          <a:xfrm>
            <a:off x="476864" y="346587"/>
            <a:ext cx="11238271" cy="6164826"/>
          </a:xfrm>
          <a:prstGeom prst="roundRect">
            <a:avLst>
              <a:gd name="adj" fmla="val 18690"/>
            </a:avLst>
          </a:prstGeom>
          <a:solidFill>
            <a:schemeClr val="bg1"/>
          </a:solidFill>
          <a:ln>
            <a:solidFill>
              <a:srgbClr val="21E5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36号-正文宋楷" panose="02000000000000000000" pitchFamily="2" charset="-122"/>
              <a:cs typeface="+mn-cs"/>
            </a:endParaRPr>
          </a:p>
        </p:txBody>
      </p:sp>
      <p:grpSp>
        <p:nvGrpSpPr>
          <p:cNvPr id="9" name="Group 8">
            <a:extLst>
              <a:ext uri="{FF2B5EF4-FFF2-40B4-BE49-F238E27FC236}">
                <a16:creationId xmlns:a16="http://schemas.microsoft.com/office/drawing/2014/main" id="{03C97ABD-9065-2D58-DCEB-9A63FCB4E9FB}"/>
              </a:ext>
            </a:extLst>
          </p:cNvPr>
          <p:cNvGrpSpPr/>
          <p:nvPr/>
        </p:nvGrpSpPr>
        <p:grpSpPr>
          <a:xfrm>
            <a:off x="924479" y="1789884"/>
            <a:ext cx="4000285" cy="2784952"/>
            <a:chOff x="4669971" y="1083367"/>
            <a:chExt cx="5774633" cy="5774633"/>
          </a:xfrm>
        </p:grpSpPr>
        <p:pic>
          <p:nvPicPr>
            <p:cNvPr id="11" name="图片 5">
              <a:extLst>
                <a:ext uri="{FF2B5EF4-FFF2-40B4-BE49-F238E27FC236}">
                  <a16:creationId xmlns:a16="http://schemas.microsoft.com/office/drawing/2014/main" id="{AA3E5D3E-B380-694F-597E-216E530F0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971" y="1083367"/>
              <a:ext cx="5774633" cy="5774633"/>
            </a:xfrm>
            <a:prstGeom prst="rect">
              <a:avLst/>
            </a:prstGeom>
          </p:spPr>
        </p:pic>
        <p:sp>
          <p:nvSpPr>
            <p:cNvPr id="15" name="TextBox 14">
              <a:extLst>
                <a:ext uri="{FF2B5EF4-FFF2-40B4-BE49-F238E27FC236}">
                  <a16:creationId xmlns:a16="http://schemas.microsoft.com/office/drawing/2014/main" id="{4C925F85-EDE2-DDAE-64A9-0D95281F1E5A}"/>
                </a:ext>
              </a:extLst>
            </p:cNvPr>
            <p:cNvSpPr txBox="1"/>
            <p:nvPr/>
          </p:nvSpPr>
          <p:spPr>
            <a:xfrm>
              <a:off x="5344765" y="2618353"/>
              <a:ext cx="4229100" cy="1569660"/>
            </a:xfrm>
            <a:prstGeom prst="rect">
              <a:avLst/>
            </a:prstGeom>
            <a:noFill/>
          </p:spPr>
          <p:txBody>
            <a:bodyPr wrap="square" rtlCol="0">
              <a:spAutoFit/>
            </a:bodyPr>
            <a:lstStyle/>
            <a:p>
              <a:pPr algn="just"/>
              <a:r>
                <a:rPr lang="en-US" sz="4800" b="1" dirty="0" err="1">
                  <a:latin typeface="Cambria" panose="02040503050406030204" pitchFamily="18" charset="0"/>
                </a:rPr>
                <a:t>Dấu</a:t>
              </a:r>
              <a:r>
                <a:rPr lang="en-US" sz="4800" b="1" dirty="0">
                  <a:latin typeface="Cambria" panose="02040503050406030204" pitchFamily="18" charset="0"/>
                </a:rPr>
                <a:t> </a:t>
              </a:r>
              <a:r>
                <a:rPr lang="en-US" sz="4800" b="1" dirty="0" err="1">
                  <a:latin typeface="Cambria" panose="02040503050406030204" pitchFamily="18" charset="0"/>
                </a:rPr>
                <a:t>gạch</a:t>
              </a:r>
              <a:r>
                <a:rPr lang="en-US" sz="4800" b="1" dirty="0">
                  <a:latin typeface="Cambria" panose="02040503050406030204" pitchFamily="18" charset="0"/>
                </a:rPr>
                <a:t> </a:t>
              </a:r>
              <a:r>
                <a:rPr lang="en-US" sz="4800" b="1" dirty="0" err="1">
                  <a:latin typeface="Cambria" panose="02040503050406030204" pitchFamily="18" charset="0"/>
                </a:rPr>
                <a:t>ngang</a:t>
              </a:r>
              <a:endParaRPr lang="en-US" sz="4800" b="1" dirty="0">
                <a:latin typeface="Cambria" panose="02040503050406030204" pitchFamily="18" charset="0"/>
              </a:endParaRPr>
            </a:p>
          </p:txBody>
        </p:sp>
      </p:grpSp>
      <p:cxnSp>
        <p:nvCxnSpPr>
          <p:cNvPr id="16" name="Google Shape;828;p6">
            <a:extLst>
              <a:ext uri="{FF2B5EF4-FFF2-40B4-BE49-F238E27FC236}">
                <a16:creationId xmlns:a16="http://schemas.microsoft.com/office/drawing/2014/main" id="{A08DEAB5-B77E-67E9-D12A-AF5F37592D76}"/>
              </a:ext>
            </a:extLst>
          </p:cNvPr>
          <p:cNvCxnSpPr/>
          <p:nvPr/>
        </p:nvCxnSpPr>
        <p:spPr>
          <a:xfrm rot="10800000" flipH="1">
            <a:off x="4736923" y="1610939"/>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7" name="Google Shape;829;p6">
            <a:extLst>
              <a:ext uri="{FF2B5EF4-FFF2-40B4-BE49-F238E27FC236}">
                <a16:creationId xmlns:a16="http://schemas.microsoft.com/office/drawing/2014/main" id="{B4616B12-9B1C-520F-377A-76489EB94DF8}"/>
              </a:ext>
            </a:extLst>
          </p:cNvPr>
          <p:cNvCxnSpPr/>
          <p:nvPr/>
        </p:nvCxnSpPr>
        <p:spPr>
          <a:xfrm rot="10800000" flipH="1">
            <a:off x="4736923" y="3174715"/>
            <a:ext cx="1117600" cy="1"/>
          </a:xfrm>
          <a:prstGeom prst="straightConnector1">
            <a:avLst/>
          </a:prstGeom>
          <a:noFill/>
          <a:ln w="76200" cap="flat" cmpd="sng">
            <a:solidFill>
              <a:srgbClr val="205867"/>
            </a:solidFill>
            <a:prstDash val="solid"/>
            <a:round/>
            <a:headEnd type="none" w="sm" len="sm"/>
            <a:tailEnd type="stealth" w="med" len="med"/>
          </a:ln>
        </p:spPr>
      </p:cxnSp>
      <p:grpSp>
        <p:nvGrpSpPr>
          <p:cNvPr id="18" name="Google Shape;831;p6">
            <a:extLst>
              <a:ext uri="{FF2B5EF4-FFF2-40B4-BE49-F238E27FC236}">
                <a16:creationId xmlns:a16="http://schemas.microsoft.com/office/drawing/2014/main" id="{EE493333-A8A4-F051-4C4E-3A2F7DF51F54}"/>
              </a:ext>
            </a:extLst>
          </p:cNvPr>
          <p:cNvGrpSpPr/>
          <p:nvPr/>
        </p:nvGrpSpPr>
        <p:grpSpPr>
          <a:xfrm>
            <a:off x="5854523" y="619524"/>
            <a:ext cx="5098902" cy="1311514"/>
            <a:chOff x="6019800" y="2256123"/>
            <a:chExt cx="2819400" cy="1066800"/>
          </a:xfrm>
        </p:grpSpPr>
        <p:sp>
          <p:nvSpPr>
            <p:cNvPr id="19" name="Google Shape;832;p6">
              <a:extLst>
                <a:ext uri="{FF2B5EF4-FFF2-40B4-BE49-F238E27FC236}">
                  <a16:creationId xmlns:a16="http://schemas.microsoft.com/office/drawing/2014/main" id="{4EDCA516-447D-5496-4296-D7D5E17E9993}"/>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0" name="Google Shape;833;p6">
              <a:extLst>
                <a:ext uri="{FF2B5EF4-FFF2-40B4-BE49-F238E27FC236}">
                  <a16:creationId xmlns:a16="http://schemas.microsoft.com/office/drawing/2014/main" id="{3CDC6EEE-5369-D5AE-2739-F5279CCAFCD6}"/>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i="1" dirty="0" err="1">
                  <a:latin typeface="Cambria" panose="02040503050406030204" pitchFamily="18" charset="0"/>
                  <a:ea typeface="Cambria" panose="02040503050406030204" pitchFamily="18" charset="0"/>
                </a:rPr>
                <a:t>D</a:t>
              </a:r>
              <a:r>
                <a:rPr lang="en-US" sz="3200" b="1" i="1" dirty="0" err="1">
                  <a:effectLst/>
                  <a:latin typeface="Cambria" panose="02040503050406030204" pitchFamily="18" charset="0"/>
                  <a:ea typeface="Cambria" panose="02040503050406030204" pitchFamily="18" charset="0"/>
                </a:rPr>
                <a:t>ùng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đánh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dấu</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a:t>
              </a:r>
              <a:r>
                <a:rPr lang="en-US" sz="3200" b="1" i="1" dirty="0">
                  <a:effectLst/>
                  <a:latin typeface="Cambria" panose="02040503050406030204" pitchFamily="18" charset="0"/>
                  <a:ea typeface="Cambria" panose="02040503050406030204" pitchFamily="18" charset="0"/>
                </a:rPr>
                <a:t> ý </a:t>
              </a:r>
              <a:r>
                <a:rPr lang="en-US" sz="3200" b="1" i="1" dirty="0" err="1">
                  <a:effectLst/>
                  <a:latin typeface="Cambria" panose="02040503050406030204" pitchFamily="18" charset="0"/>
                  <a:ea typeface="Cambria" panose="02040503050406030204" pitchFamily="18" charset="0"/>
                </a:rPr>
                <a:t>trong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đoạn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liệt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kê</a:t>
              </a:r>
              <a:r>
                <a:rPr lang="en-US" sz="3200" b="1" i="1" dirty="0">
                  <a:effectLst/>
                  <a:latin typeface="Cambria" panose="02040503050406030204" pitchFamily="18" charset="0"/>
                  <a:ea typeface="Cambria" panose="02040503050406030204" pitchFamily="18" charset="0"/>
                </a:rPr>
                <a:t> </a:t>
              </a:r>
              <a:endParaRPr sz="40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6" name="Google Shape;831;p6">
            <a:extLst>
              <a:ext uri="{FF2B5EF4-FFF2-40B4-BE49-F238E27FC236}">
                <a16:creationId xmlns:a16="http://schemas.microsoft.com/office/drawing/2014/main" id="{60704EDA-A6EC-4E1F-A79D-0DB095FC6276}"/>
              </a:ext>
            </a:extLst>
          </p:cNvPr>
          <p:cNvGrpSpPr/>
          <p:nvPr/>
        </p:nvGrpSpPr>
        <p:grpSpPr>
          <a:xfrm>
            <a:off x="5966283" y="2631204"/>
            <a:ext cx="5098902" cy="1311514"/>
            <a:chOff x="6019800" y="2256123"/>
            <a:chExt cx="2819400" cy="1066800"/>
          </a:xfrm>
        </p:grpSpPr>
        <p:sp>
          <p:nvSpPr>
            <p:cNvPr id="27" name="Google Shape;832;p6">
              <a:extLst>
                <a:ext uri="{FF2B5EF4-FFF2-40B4-BE49-F238E27FC236}">
                  <a16:creationId xmlns:a16="http://schemas.microsoft.com/office/drawing/2014/main" id="{6C1E97A9-B3D5-1EB1-567F-D8ED41A5203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7B081736-534C-DCAE-BFE7-F317D1C819D9}"/>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i="1" dirty="0" err="1">
                  <a:latin typeface="Cambria" panose="02040503050406030204" pitchFamily="18" charset="0"/>
                  <a:ea typeface="Cambria" panose="02040503050406030204" pitchFamily="18" charset="0"/>
                </a:rPr>
                <a:t>N</a:t>
              </a:r>
              <a:r>
                <a:rPr lang="en-US" sz="3600" b="1" i="1" dirty="0" err="1">
                  <a:effectLst/>
                  <a:latin typeface="Cambria" panose="02040503050406030204" pitchFamily="18" charset="0"/>
                  <a:ea typeface="Cambria" panose="02040503050406030204" pitchFamily="18" charset="0"/>
                </a:rPr>
                <a:t>ối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từ</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ngữ</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trong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một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liên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danh</a:t>
              </a:r>
              <a:endParaRPr sz="6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31" name="Google Shape;829;p6">
            <a:extLst>
              <a:ext uri="{FF2B5EF4-FFF2-40B4-BE49-F238E27FC236}">
                <a16:creationId xmlns:a16="http://schemas.microsoft.com/office/drawing/2014/main" id="{971F3653-887E-5FAF-1979-4B14F25A2448}"/>
              </a:ext>
            </a:extLst>
          </p:cNvPr>
          <p:cNvCxnSpPr>
            <a:cxnSpLocks/>
          </p:cNvCxnSpPr>
          <p:nvPr/>
        </p:nvCxnSpPr>
        <p:spPr>
          <a:xfrm>
            <a:off x="4673600" y="3677920"/>
            <a:ext cx="1292683" cy="1183356"/>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C1CA34CE-3640-BDF7-7D79-A3926E828796}"/>
              </a:ext>
            </a:extLst>
          </p:cNvPr>
          <p:cNvGrpSpPr/>
          <p:nvPr/>
        </p:nvGrpSpPr>
        <p:grpSpPr>
          <a:xfrm>
            <a:off x="6078043" y="4317764"/>
            <a:ext cx="5098902" cy="1311514"/>
            <a:chOff x="6019800" y="2256123"/>
            <a:chExt cx="2819400" cy="1066800"/>
          </a:xfrm>
        </p:grpSpPr>
        <p:sp>
          <p:nvSpPr>
            <p:cNvPr id="33" name="Google Shape;832;p6">
              <a:extLst>
                <a:ext uri="{FF2B5EF4-FFF2-40B4-BE49-F238E27FC236}">
                  <a16:creationId xmlns:a16="http://schemas.microsoft.com/office/drawing/2014/main" id="{9967333A-C2DA-723A-2BA6-C1707687F9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4EF6114A-DC84-2F27-9C2C-EBC80467645C}"/>
                </a:ext>
              </a:extLst>
            </p:cNvPr>
            <p:cNvSpPr/>
            <p:nvPr/>
          </p:nvSpPr>
          <p:spPr>
            <a:xfrm>
              <a:off x="6087737" y="2368555"/>
              <a:ext cx="2751463" cy="954368"/>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Đánh</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dấu</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lời</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nói</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nhân</a:t>
              </a:r>
              <a:r>
                <a:rPr lang="en-US" sz="3600" b="1" i="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i="1" kern="0" dirty="0" err="1">
                  <a:solidFill>
                    <a:srgbClr val="000000"/>
                  </a:solidFill>
                  <a:latin typeface="Cambria" panose="02040503050406030204" pitchFamily="18" charset="0"/>
                  <a:ea typeface="Cambria" panose="02040503050406030204" pitchFamily="18" charset="0"/>
                  <a:cs typeface="Lobster"/>
                  <a:sym typeface="Lobster"/>
                </a:rPr>
                <a:t>vật</a:t>
              </a:r>
              <a:endParaRPr sz="6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spTree>
    <p:extLst>
      <p:ext uri="{BB962C8B-B14F-4D97-AF65-F5344CB8AC3E}">
        <p14:creationId xmlns:p14="http://schemas.microsoft.com/office/powerpoint/2010/main" val="63150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795</Words>
  <Application>Microsoft Office PowerPoint</Application>
  <PresentationFormat>Widescreen</PresentationFormat>
  <Paragraphs>111</Paragraphs>
  <Slides>20</Slides>
  <Notes>15</Notes>
  <HiddenSlides>0</HiddenSlides>
  <MMClips>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等线</vt:lpstr>
      <vt:lpstr>微软雅黑</vt:lpstr>
      <vt:lpstr>宋体</vt:lpstr>
      <vt:lpstr>#9Slide02 Noi dung dai</vt:lpstr>
      <vt:lpstr>#9Slide02 Tieu de dai</vt:lpstr>
      <vt:lpstr>.VnHelvetInsH</vt:lpstr>
      <vt:lpstr>Arial</vt:lpstr>
      <vt:lpstr>Calibri</vt:lpstr>
      <vt:lpstr>Cambria</vt:lpstr>
      <vt:lpstr>Impact</vt:lpstr>
      <vt:lpstr>Lobster</vt:lpstr>
      <vt:lpstr>Times New Roman</vt:lpstr>
      <vt:lpstr>UTM Avo</vt:lpstr>
      <vt:lpstr>字魂36号-正文宋楷</vt:lpstr>
      <vt:lpstr>方正卡通简体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43</cp:revision>
  <dcterms:created xsi:type="dcterms:W3CDTF">2024-11-06T03:06:33Z</dcterms:created>
  <dcterms:modified xsi:type="dcterms:W3CDTF">2024-12-15T15:49:18Z</dcterms:modified>
</cp:coreProperties>
</file>