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007577213" r:id="rId2"/>
    <p:sldId id="260" r:id="rId3"/>
    <p:sldId id="2007577202" r:id="rId4"/>
    <p:sldId id="2007577207" r:id="rId5"/>
    <p:sldId id="442" r:id="rId6"/>
    <p:sldId id="2007577216" r:id="rId7"/>
    <p:sldId id="2007577222" r:id="rId8"/>
    <p:sldId id="2007577217" r:id="rId9"/>
    <p:sldId id="2007577208" r:id="rId10"/>
    <p:sldId id="2007577215" r:id="rId11"/>
    <p:sldId id="2007577221" r:id="rId12"/>
    <p:sldId id="200757721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 snapToGrid="0">
      <p:cViewPr varScale="1">
        <p:scale>
          <a:sx n="77" d="100"/>
          <a:sy n="77" d="100"/>
        </p:scale>
        <p:origin x="46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173EA-2A2D-427C-853B-C1CD31A0189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0714D-E4C2-49FA-AE51-3D4DD4551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8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0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226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755F-7BAE-46A7-8F52-1A7F55F9C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04B6B9-73D3-40C9-9FA6-94B3925ED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F9779-4953-403B-943B-C68BF8553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6FDFF-FE12-4C5B-8BF9-77B9E0E7F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5548F-F392-491A-87C3-1CAFAF16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6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3C49-581F-47B5-BB56-55B903F1F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D13F6-30CE-4C36-87FB-2FC64E493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C0F6C-8CF0-4BF5-967C-27EFAE875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DEF69-34CB-460F-916F-A0B90B77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4666-031F-4A47-8DDE-2D139BB0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4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F560F-6BB6-48DC-8A17-0A29BF4F0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35868-F1D5-4208-B32B-BE98FB74E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C0EEC-102C-4600-841C-D3BFA68F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65176-45F9-4852-9E1E-1A8B5B13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07D6C-F45E-456F-9D10-C84AA64C6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58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112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876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86573-EDEB-4FF2-9381-0C1403CC1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47C54-8676-4834-969C-15A62C236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BAFA5-B240-45EA-AA78-406DB7E43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9ECA4-B524-497D-95FE-E51141B8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BD213-7392-464F-A7F0-1B162C00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1284E-A673-4EB7-BF82-CB39C147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AEC1D-F1A5-4BFF-AFDC-C67C68C0A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BEEE1-7AD7-4E1D-AD93-99E28B08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2259E-9124-45C5-AEDF-16DE80EB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16BA6-54C6-4AFF-951F-AEE188BA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84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359A-6599-477B-AC25-FDE710EDD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7DE40-3029-4721-9EFB-B5D27C850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D10B-533B-47DA-9670-ED350D0D8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4478A-D3F7-4016-B6EA-6A14C32D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84125-2962-47AD-8AD3-B18611E2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7EA8-2421-429E-8BED-22B9C4D8C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3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E2481-BD01-4C9B-B1D9-0D2476EB7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91F08-8DA5-4020-9D43-D2950029D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88B61-0309-4CC9-A0B9-0F0535EA0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2F6D02-C1AC-495A-93DB-E068A483E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29557-BA9F-4C9A-89E1-26C25CE2F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87B3F3-7CAA-4632-BCC9-42060BA7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418D02-0A11-4A5D-9112-5064AFF3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416A2-95F7-4904-ACEF-F30C9D1F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5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C24C-4F67-4A0F-98B0-DAA9314D3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0DBB-6FE6-44E8-A1DB-3F5DCB23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AA24C-683A-4D23-9B85-6476F286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E867-0563-464C-B500-6453DAF4A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7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BBD47-D55A-4052-80A0-666EC74D9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8B8F0-C977-4AE9-A46D-BF5A8BC0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F06A6-DE9D-459A-8D82-CF4DAFF8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6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AEC8B-92B6-420F-89BE-F0210CAA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ADF78-D921-4663-A59E-1DBFD497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EDE7A-5B6E-47ED-8D68-E42A22F67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80CF2-3816-4EFE-8AB9-F97A32BAC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244F6-A7CA-4DBB-BFC8-F43E3F0A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3093B-BAF3-4403-9CBC-617017A5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8548-B546-448B-804D-4657BA103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A3259-4CCA-4EC3-9400-4FE09EBD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8BBF5-6E94-45A5-912E-C04607300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5D129-E3AA-4D37-BAC3-740F08D77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22BF-ABA9-4057-8432-8C056C4289C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8A5E1-C4AE-4C72-AA56-ACD96C3FF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A5147-DAC8-446E-B5BF-D6EAE8ECC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0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794EBE-82DD-4A22-A2D0-479442CB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4B675-DF59-468A-A86A-6AB50B7B1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98D42-4FB7-4D32-AB89-C3C193416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A22BF-ABA9-4057-8432-8C056C4289C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13CF0-1E7F-4B1C-AD32-013C4142A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9CA8A-738C-40BD-A74B-E6254D506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E2AA5-F8E1-443F-83E8-D79EF0C2F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2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0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61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9807" y="1700981"/>
            <a:ext cx="87212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dirty="0">
                <a:solidFill>
                  <a:srgbClr val="FF0000"/>
                </a:solidFill>
              </a:rPr>
              <a:t>Welcome to</a:t>
            </a:r>
          </a:p>
          <a:p>
            <a:r>
              <a:rPr lang="en-US" sz="8800" b="1" i="1" dirty="0">
                <a:solidFill>
                  <a:srgbClr val="FF0000"/>
                </a:solidFill>
              </a:rPr>
              <a:t>               class 4A2</a:t>
            </a:r>
          </a:p>
        </p:txBody>
      </p:sp>
    </p:spTree>
    <p:extLst>
      <p:ext uri="{BB962C8B-B14F-4D97-AF65-F5344CB8AC3E}">
        <p14:creationId xmlns:p14="http://schemas.microsoft.com/office/powerpoint/2010/main" val="11363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922"/>
            <a:ext cx="11859946" cy="8230564"/>
          </a:xfrm>
          <a:prstGeom prst="rect">
            <a:avLst/>
          </a:prstGeom>
        </p:spPr>
      </p:pic>
      <p:sp>
        <p:nvSpPr>
          <p:cNvPr id="2" name="12-Point Star 1"/>
          <p:cNvSpPr/>
          <p:nvPr/>
        </p:nvSpPr>
        <p:spPr>
          <a:xfrm>
            <a:off x="827043" y="615651"/>
            <a:ext cx="10239542" cy="6242349"/>
          </a:xfrm>
          <a:prstGeom prst="star12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429134" y="1931383"/>
            <a:ext cx="7216311" cy="35059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endParaRPr lang="en-US" sz="3200" b="1" i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20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2564"/>
            <a:ext cx="12192000" cy="8230564"/>
          </a:xfrm>
          <a:prstGeom prst="rect">
            <a:avLst/>
          </a:prstGeom>
        </p:spPr>
      </p:pic>
      <p:pic>
        <p:nvPicPr>
          <p:cNvPr id="2" name="video lũng pô">
            <a:hlinkClick r:id="" action="ppaction://media"/>
            <a:extLst>
              <a:ext uri="{FF2B5EF4-FFF2-40B4-BE49-F238E27FC236}">
                <a16:creationId xmlns:a16="http://schemas.microsoft.com/office/drawing/2014/main" id="{8F37F579-AC48-4E85-9799-61BA4A29C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665" y="400833"/>
            <a:ext cx="10421655" cy="5448822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853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87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2387" y="98323"/>
            <a:ext cx="1053034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Goodbye teacher </a:t>
            </a:r>
          </a:p>
          <a:p>
            <a:pPr algn="ctr"/>
            <a:r>
              <a:rPr lang="en-US" sz="66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and </a:t>
            </a:r>
          </a:p>
          <a:p>
            <a:pPr algn="ctr"/>
            <a:r>
              <a:rPr lang="en-US" sz="66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see you soon !</a:t>
            </a:r>
          </a:p>
        </p:txBody>
      </p:sp>
    </p:spTree>
    <p:extLst>
      <p:ext uri="{BB962C8B-B14F-4D97-AF65-F5344CB8AC3E}">
        <p14:creationId xmlns:p14="http://schemas.microsoft.com/office/powerpoint/2010/main" val="120814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9801" y="2021304"/>
            <a:ext cx="5479981" cy="5479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41" y="527359"/>
            <a:ext cx="10022693" cy="3865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8E155B-F355-46F6-9F6A-B343411C951B}"/>
              </a:ext>
            </a:extLst>
          </p:cNvPr>
          <p:cNvSpPr/>
          <p:nvPr/>
        </p:nvSpPr>
        <p:spPr>
          <a:xfrm>
            <a:off x="3348111" y="3091768"/>
            <a:ext cx="79341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en-US" sz="44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3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ề Bát Xát quê em - Những ca khúc vê Bát Xát">
            <a:hlinkClick r:id="" action="ppaction://media"/>
            <a:extLst>
              <a:ext uri="{FF2B5EF4-FFF2-40B4-BE49-F238E27FC236}">
                <a16:creationId xmlns:a16="http://schemas.microsoft.com/office/drawing/2014/main" id="{FF044FA5-D4A5-4909-B558-4110CB2DDC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1845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46" y="211017"/>
            <a:ext cx="11535507" cy="61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89" y="-106462"/>
            <a:ext cx="9074313" cy="64879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24" y="4734769"/>
            <a:ext cx="3536477" cy="20735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" y="-25391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sp>
        <p:nvSpPr>
          <p:cNvPr id="10" name="文本框 5">
            <a:extLst>
              <a:ext uri="{FF2B5EF4-FFF2-40B4-BE49-F238E27FC236}">
                <a16:creationId xmlns:a16="http://schemas.microsoft.com/office/drawing/2014/main" id="{EC9923E8-A17D-4777-8C74-D6F1A74DC000}"/>
              </a:ext>
            </a:extLst>
          </p:cNvPr>
          <p:cNvSpPr txBox="1"/>
          <p:nvPr/>
        </p:nvSpPr>
        <p:spPr>
          <a:xfrm>
            <a:off x="2194560" y="1534359"/>
            <a:ext cx="7962314" cy="31116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5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10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2025</a:t>
            </a:r>
            <a:endParaRPr lang="en-US" sz="3600" dirty="0">
              <a:solidFill>
                <a:srgbClr val="FF0000"/>
              </a:solidFill>
            </a:endParaRPr>
          </a:p>
          <a:p>
            <a:pPr algn="ctr">
              <a:lnSpc>
                <a:spcPct val="115000"/>
              </a:lnSpc>
            </a:pP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 algn="ctr">
              <a:spcAft>
                <a:spcPts val="0"/>
              </a:spcAft>
            </a:pP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endParaRPr lang="en-US" sz="3600" b="1" i="1" dirty="0">
              <a:solidFill>
                <a:schemeClr val="accent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15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89" y="-111279"/>
            <a:ext cx="9074313" cy="64879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24" y="4734769"/>
            <a:ext cx="3536477" cy="20735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" y="-25391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sp>
        <p:nvSpPr>
          <p:cNvPr id="10" name="文本框 5">
            <a:extLst>
              <a:ext uri="{FF2B5EF4-FFF2-40B4-BE49-F238E27FC236}">
                <a16:creationId xmlns:a16="http://schemas.microsoft.com/office/drawing/2014/main" id="{EC9923E8-A17D-4777-8C74-D6F1A74DC000}"/>
              </a:ext>
            </a:extLst>
          </p:cNvPr>
          <p:cNvSpPr txBox="1"/>
          <p:nvPr/>
        </p:nvSpPr>
        <p:spPr>
          <a:xfrm>
            <a:off x="2764859" y="2130587"/>
            <a:ext cx="697525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</a:t>
            </a:r>
            <a:r>
              <a:rPr lang="vi-VN" sz="4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ơng</a:t>
            </a:r>
            <a:endParaRPr lang="en-US" sz="4000" b="1" i="1" kern="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922"/>
            <a:ext cx="11859946" cy="8230564"/>
          </a:xfrm>
          <a:prstGeom prst="rect">
            <a:avLst/>
          </a:prstGeom>
        </p:spPr>
      </p:pic>
      <p:sp>
        <p:nvSpPr>
          <p:cNvPr id="2" name="12-Point Star 1"/>
          <p:cNvSpPr/>
          <p:nvPr/>
        </p:nvSpPr>
        <p:spPr>
          <a:xfrm>
            <a:off x="1150374" y="458334"/>
            <a:ext cx="9792929" cy="6242349"/>
          </a:xfrm>
          <a:prstGeom prst="star12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07225" y="1852724"/>
            <a:ext cx="7108723" cy="35059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Vược</a:t>
            </a:r>
            <a:endParaRPr lang="en-US" sz="3600" b="1" i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20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762BC9-FE6A-4F40-A621-81D13321E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id="{36FE5A40-2FF3-4025-B3AE-F474DA771E5E}"/>
              </a:ext>
            </a:extLst>
          </p:cNvPr>
          <p:cNvSpPr txBox="1"/>
          <p:nvPr/>
        </p:nvSpPr>
        <p:spPr>
          <a:xfrm>
            <a:off x="582097" y="0"/>
            <a:ext cx="1143783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Vược</a:t>
            </a:r>
            <a:endParaRPr lang="en-US" sz="4000" b="1" i="1" kern="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1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922"/>
            <a:ext cx="11859946" cy="8230564"/>
          </a:xfrm>
          <a:prstGeom prst="rect">
            <a:avLst/>
          </a:prstGeom>
        </p:spPr>
      </p:pic>
      <p:sp>
        <p:nvSpPr>
          <p:cNvPr id="2" name="12-Point Star 1"/>
          <p:cNvSpPr/>
          <p:nvPr/>
        </p:nvSpPr>
        <p:spPr>
          <a:xfrm>
            <a:off x="855406" y="458334"/>
            <a:ext cx="10500852" cy="6242349"/>
          </a:xfrm>
          <a:prstGeom prst="star12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271252" y="1752702"/>
            <a:ext cx="7610167" cy="35059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</a:t>
            </a:r>
          </a:p>
          <a:p>
            <a:pPr lvl="0"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endParaRPr lang="en-US" sz="4000" b="1" i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0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6482774682690">
            <a:hlinkClick r:id="" action="ppaction://media"/>
            <a:extLst>
              <a:ext uri="{FF2B5EF4-FFF2-40B4-BE49-F238E27FC236}">
                <a16:creationId xmlns:a16="http://schemas.microsoft.com/office/drawing/2014/main" id="{9DC37675-F33D-4D55-A7E6-A0F8A7EA38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399" y="397041"/>
            <a:ext cx="10371221" cy="60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6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1894</TotalTime>
  <Words>125</Words>
  <Application>Microsoft Office PowerPoint</Application>
  <PresentationFormat>Widescreen</PresentationFormat>
  <Paragraphs>19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宋体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110</cp:revision>
  <dcterms:created xsi:type="dcterms:W3CDTF">2023-12-04T15:24:04Z</dcterms:created>
  <dcterms:modified xsi:type="dcterms:W3CDTF">2025-04-08T03:52:29Z</dcterms:modified>
</cp:coreProperties>
</file>