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85" r:id="rId6"/>
    <p:sldId id="398" r:id="rId7"/>
    <p:sldId id="448" r:id="rId8"/>
    <p:sldId id="449" r:id="rId9"/>
    <p:sldId id="450" r:id="rId10"/>
    <p:sldId id="451" r:id="rId11"/>
    <p:sldId id="452" r:id="rId12"/>
    <p:sldId id="453" r:id="rId13"/>
    <p:sldId id="455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27866-3166-4A98-B1DC-565156C72D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A56B8-0CED-4CB6-B509-F10B5CC9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8C12-C9A4-C812-5122-A0D87DAC4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0AEE1E-EA60-71DF-6392-D23CA0923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BA72C-946C-8B47-D669-70F3A415F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075D-E41D-5F4C-A38A-C03AF870A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BBAEA-4B5F-B50F-D66D-BF00A9F7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8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9A04-21B9-EDBC-CBC9-DEE95C5E6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5D32-5A5C-3AC1-658A-65510C029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5546E-33CB-AA8D-726E-E1FDA6D7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FDD90-54BA-63FB-E70C-B1610F68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04286-985F-1C60-444E-18711011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1A684-B0DC-640F-7DC4-95E589C1D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3AD66-79C0-51EE-3E43-760FCDB7B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5CC62-478A-5D46-9379-22A2B823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1D94E-8A86-1458-4697-E4DAF0AF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CBE51-EAAC-6E63-08E2-14DF9CB2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16BA-C327-EDAB-0996-598FF48E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44207-9ACE-C575-DE01-593E6AE51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46598-311B-B6B6-8350-ABA50F64D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04D6A-22F6-5C20-2CDB-C0A90481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403E6-E494-683E-03F0-84A284CF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0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E165-2A17-7522-65A8-CE888144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BEA11-E844-20BE-41CF-06442543E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412DA-34D8-81B6-7E25-CBBEA850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0CC9-4965-9382-5462-A417168F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011E5-2B74-CAD7-3C1D-008EC9D2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6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D934D-809C-A998-866A-DE73A7D8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A0E6C-6241-EFBD-6723-7728A0831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8E0C9-9702-72DA-2B11-8E76C8972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19630-65F6-D547-03D8-68786F1F4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ED9A7-4AFE-2765-6571-E4F99212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229E7-D7D9-C3EA-D032-2709388D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34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1D168-F7AF-28F3-FC3A-50F3F996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7B77C-4CC9-705C-F465-1E28227AD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1DEE8-5D4F-FC1E-85CA-96A541689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C40F4-92EA-5AFD-3744-C26266EBA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E6EB9-9002-E463-9AD7-29FD0EE5C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A9CB6A-B984-D6B4-FF48-DE242259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73FA3A-DF21-C879-87A8-3C23C2350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E989AA-A8A9-26E4-7E8E-8BD91E68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2B0DD-5243-F592-F8CB-D9E56963C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0D1DD-3FE2-9CB2-5351-39EE8ECA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811B3-60BF-B71C-7C84-825E69BFA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F0C7E-4104-C004-55F9-F4258900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84E7A-3A93-03D2-890A-EF5E242A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3AFDE-15D0-7E0A-ABBB-802A66EE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0B053-0A99-D294-58AC-80DF76E0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4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44E29-F462-DAF2-1F2A-60C84F04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1F7BF-634C-6613-A5B8-1218F445B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703A7-40F6-65E4-D1D0-28B4255D3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7E8B9-DC2F-8C2D-8F23-AB95E9640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F19F8-6D42-1EAB-D563-47CC7C01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24E06-5939-CDC0-0E2E-8F62823D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35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D3F8-C659-7194-F6D8-1E66F152F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E6A6AE-2697-16FA-878C-42B2EF9DA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80D4B-7FE0-9B75-1FED-294FCD179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DFA05-821A-39EE-EA47-8DB9CD0B2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AF3C7-638C-F7F1-A87A-C43FB3635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C9CB6-4974-E385-8344-1BD46068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23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38EC9-B033-F800-8994-DA61548EA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FB539-1D57-5D43-0BDA-2BDA500F2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21719-BBAA-DBAB-E730-2FC103FA5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4D5A8-6F30-4D09-A3E1-A9CEAEC87D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CA7E0-E8A3-B956-74BF-774D8D285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9E9D2-6A5A-F8DA-6C8A-0109975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58095-30B1-47C7-936E-00491E13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6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3.pn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40.png"/><Relationship Id="rId1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80.png"/><Relationship Id="rId12" Type="http://schemas.openxmlformats.org/officeDocument/2006/relationships/image" Target="../media/image230.pn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160.png"/><Relationship Id="rId15" Type="http://schemas.openxmlformats.org/officeDocument/2006/relationships/image" Target="../media/image26.png"/><Relationship Id="rId10" Type="http://schemas.openxmlformats.org/officeDocument/2006/relationships/image" Target="../media/image210.png"/><Relationship Id="rId4" Type="http://schemas.openxmlformats.org/officeDocument/2006/relationships/image" Target="../media/image25.png"/><Relationship Id="rId9" Type="http://schemas.openxmlformats.org/officeDocument/2006/relationships/image" Target="../media/image200.png"/><Relationship Id="rId14" Type="http://schemas.openxmlformats.org/officeDocument/2006/relationships/image" Target="../media/image2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FA3D777-44F9-18C1-8427-E89012B7BDE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E627BE9-099F-78C5-9D5C-4D0CFF923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4BCD86-FD51-4232-B0F1-D2F10B71D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3"/>
            <a:stretch/>
          </p:blipFill>
          <p:spPr>
            <a:xfrm>
              <a:off x="9639300" y="2663587"/>
              <a:ext cx="2552700" cy="41944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1F5B15-AF5F-44A6-204A-3EDDC4CC7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57"/>
            <a:stretch/>
          </p:blipFill>
          <p:spPr>
            <a:xfrm>
              <a:off x="0" y="2390775"/>
              <a:ext cx="2565400" cy="446722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2809664-4E5C-7CA9-FB21-6D7DEAB9A54B}"/>
              </a:ext>
            </a:extLst>
          </p:cNvPr>
          <p:cNvSpPr txBox="1"/>
          <p:nvPr/>
        </p:nvSpPr>
        <p:spPr>
          <a:xfrm>
            <a:off x="3906636" y="1698307"/>
            <a:ext cx="8138160" cy="292608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19494"/>
              </a:avLst>
            </a:prstTxWarp>
            <a:spAutoFit/>
          </a:bodyPr>
          <a:lstStyle/>
          <a:p>
            <a:r>
              <a:rPr lang="en-US" sz="28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Chào mừng quý thầy, cô giáo</a:t>
            </a:r>
          </a:p>
          <a:p>
            <a:r>
              <a:rPr lang="en-US" sz="28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             đến với lớp 4A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1F5B0-3B61-5400-30CA-C9F447D808E1}"/>
              </a:ext>
            </a:extLst>
          </p:cNvPr>
          <p:cNvSpPr txBox="1"/>
          <p:nvPr/>
        </p:nvSpPr>
        <p:spPr>
          <a:xfrm>
            <a:off x="2136710" y="4362748"/>
            <a:ext cx="7889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</a:rPr>
              <a:t>Họ và tên: Lù Thị Hà</a:t>
            </a:r>
          </a:p>
          <a:p>
            <a:r>
              <a:rPr lang="en-US" sz="2800">
                <a:solidFill>
                  <a:srgbClr val="7030A0"/>
                </a:solidFill>
              </a:rPr>
              <a:t>Đơn vị công tác: Trường PTDTBT TH Sàng Ma Sáo</a:t>
            </a:r>
          </a:p>
        </p:txBody>
      </p:sp>
    </p:spTree>
    <p:extLst>
      <p:ext uri="{BB962C8B-B14F-4D97-AF65-F5344CB8AC3E}">
        <p14:creationId xmlns:p14="http://schemas.microsoft.com/office/powerpoint/2010/main" val="22080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555">
            <a:hlinkClick r:id="" action="ppaction://media"/>
            <a:extLst>
              <a:ext uri="{FF2B5EF4-FFF2-40B4-BE49-F238E27FC236}">
                <a16:creationId xmlns:a16="http://schemas.microsoft.com/office/drawing/2014/main" id="{A9EE843E-7601-246C-6F65-4E8440ABB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211" y="436829"/>
            <a:ext cx="11023236" cy="618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6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6B1A1-7883-5C30-2CAA-DAD63347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3" y="256100"/>
            <a:ext cx="11126708" cy="61718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EF0B0EC-1439-DD43-B7E4-5CDE4C8363CC}"/>
              </a:ext>
            </a:extLst>
          </p:cNvPr>
          <p:cNvGrpSpPr/>
          <p:nvPr/>
        </p:nvGrpSpPr>
        <p:grpSpPr>
          <a:xfrm>
            <a:off x="902874" y="3770727"/>
            <a:ext cx="2395178" cy="1133324"/>
            <a:chOff x="827856" y="3615740"/>
            <a:chExt cx="2395178" cy="1133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EF66557-4984-F935-14D0-C95C6E5D7426}"/>
                    </a:ext>
                  </a:extLst>
                </p:cNvPr>
                <p:cNvSpPr txBox="1"/>
                <p:nvPr/>
              </p:nvSpPr>
              <p:spPr>
                <a:xfrm>
                  <a:off x="827856" y="3615740"/>
                  <a:ext cx="756499" cy="11333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200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EF66557-4984-F935-14D0-C95C6E5D74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856" y="3615740"/>
                  <a:ext cx="756499" cy="113332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C03186-CABE-C96D-AC4E-C612E2F4AAE4}"/>
                </a:ext>
              </a:extLst>
            </p:cNvPr>
            <p:cNvSpPr txBox="1"/>
            <p:nvPr/>
          </p:nvSpPr>
          <p:spPr>
            <a:xfrm>
              <a:off x="1388667" y="3770727"/>
              <a:ext cx="1834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000" b="1">
                  <a:solidFill>
                    <a:srgbClr val="FF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nắp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E68502-30A9-E2F2-5BDA-186BEF766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24" y="195666"/>
            <a:ext cx="11780952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ước">
            <a:hlinkClick r:id="" action="ppaction://media"/>
            <a:extLst>
              <a:ext uri="{FF2B5EF4-FFF2-40B4-BE49-F238E27FC236}">
                <a16:creationId xmlns:a16="http://schemas.microsoft.com/office/drawing/2014/main" id="{2FDAF73D-667A-4217-A259-7E09C682A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0387"/>
            <a:ext cx="12202797" cy="6837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42E8F6-F3B7-FB44-1B67-7A5CCB5D76B8}"/>
              </a:ext>
            </a:extLst>
          </p:cNvPr>
          <p:cNvSpPr txBox="1"/>
          <p:nvPr/>
        </p:nvSpPr>
        <p:spPr>
          <a:xfrm>
            <a:off x="818886" y="10387"/>
            <a:ext cx="11383911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 vòi nước bị hỏng, mỗi giờ vòi nước đó bị rò rỉ        xô nước.</a:t>
            </a:r>
          </a:p>
          <a:p>
            <a:pPr marL="342900" indent="-342900">
              <a:buAutoNum type="alphaLcParenR"/>
            </a:pP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 trong </a:t>
            </a:r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giờ 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vòi nước đó bị rò rỉ bao nhiêu phần xô nước?</a:t>
            </a:r>
          </a:p>
          <a:p>
            <a:pPr marL="342900" indent="-342900">
              <a:buAutoNum type="alphaLcParenR"/>
            </a:pP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 trong </a:t>
            </a:r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ngày 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vòi nước đó bị rò rỉ bao nhiêu phần xô nước?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167EE0-7CA9-5669-E855-51FC59695366}"/>
              </a:ext>
            </a:extLst>
          </p:cNvPr>
          <p:cNvGrpSpPr/>
          <p:nvPr/>
        </p:nvGrpSpPr>
        <p:grpSpPr>
          <a:xfrm>
            <a:off x="0" y="113482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940A12D1-6E92-AD62-D421-153C5A83B63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A2FBA2FE-FA2F-3C05-3EA5-5B9CEFA0396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8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721DC9-2CC0-2D22-0794-FA8E491333F7}"/>
                  </a:ext>
                </a:extLst>
              </p:cNvPr>
              <p:cNvSpPr txBox="1"/>
              <p:nvPr/>
            </p:nvSpPr>
            <p:spPr>
              <a:xfrm>
                <a:off x="8836182" y="-13267"/>
                <a:ext cx="638178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721DC9-2CC0-2D22-0794-FA8E49133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182" y="-13267"/>
                <a:ext cx="638178" cy="670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6B2C2EA-00AE-8B87-CF79-BEEC0DC25738}"/>
              </a:ext>
            </a:extLst>
          </p:cNvPr>
          <p:cNvSpPr txBox="1"/>
          <p:nvPr/>
        </p:nvSpPr>
        <p:spPr>
          <a:xfrm>
            <a:off x="6096000" y="1419036"/>
            <a:ext cx="495698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Tóm tắt: 1 giờ:       xô nước?</a:t>
            </a:r>
          </a:p>
          <a:p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5 giờ:  </a:t>
            </a:r>
            <a:r>
              <a:rPr lang="en-US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xô nước?</a:t>
            </a:r>
          </a:p>
          <a:p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1 ngày: </a:t>
            </a:r>
            <a:r>
              <a:rPr lang="en-US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xnước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8E7B38-9AE8-0ED2-D4CD-6F1C96550FE4}"/>
                  </a:ext>
                </a:extLst>
              </p:cNvPr>
              <p:cNvSpPr txBox="1"/>
              <p:nvPr/>
            </p:nvSpPr>
            <p:spPr>
              <a:xfrm>
                <a:off x="8517093" y="1326732"/>
                <a:ext cx="638178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8E7B38-9AE8-0ED2-D4CD-6F1C96550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093" y="1326732"/>
                <a:ext cx="638178" cy="6705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3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892BE8-61D4-0A75-A9E9-A8EBD1E15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0" y="109952"/>
            <a:ext cx="12000000" cy="66380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583F04-E409-DC84-6A4F-D033C984B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49"/>
            <a:ext cx="12192000" cy="67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52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28" y="-92111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316555" y="1394454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486455178862">
            <a:hlinkClick r:id="" action="ppaction://media"/>
            <a:extLst>
              <a:ext uri="{FF2B5EF4-FFF2-40B4-BE49-F238E27FC236}">
                <a16:creationId xmlns:a16="http://schemas.microsoft.com/office/drawing/2014/main" id="{F2A573DC-DC64-1D52-978D-7D7205E5D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176" y="237391"/>
            <a:ext cx="11617569" cy="64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:a16="http://schemas.microsoft.com/office/drawing/2014/main" id="{D194ED57-0714-EC4A-BF1A-82719038D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764660" y="3581562"/>
            <a:ext cx="2932676" cy="2978125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F2EE01-17DC-D9AD-DF75-2A9424D50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-143498" y="2097915"/>
            <a:ext cx="2931919" cy="4754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ACE25-681D-B1B0-B848-9FC9F35A81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354" y="-2102559"/>
            <a:ext cx="3170930" cy="3613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44CB8C-02DA-FE20-F58F-F2D3F218B3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" y="4054274"/>
            <a:ext cx="3704253" cy="2384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4C8D90-916F-ECB7-C88B-CDFA4287D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62901" y="-730496"/>
            <a:ext cx="5090884" cy="3565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A1FBD-DC8A-603B-A588-FF07F0E603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6550" y="1470339"/>
            <a:ext cx="8173822" cy="2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5540" y="2599473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937603" y="41952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1800225" y="502347"/>
            <a:ext cx="10191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64BD8E-19E9-4308-32D2-495E707F7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81" y="5366296"/>
            <a:ext cx="11706225" cy="116471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3606C5-D9C6-5D04-F310-89F9F1DB551A}"/>
              </a:ext>
            </a:extLst>
          </p:cNvPr>
          <p:cNvCxnSpPr>
            <a:cxnSpLocks/>
          </p:cNvCxnSpPr>
          <p:nvPr/>
        </p:nvCxnSpPr>
        <p:spPr>
          <a:xfrm>
            <a:off x="3033106" y="2844800"/>
            <a:ext cx="0" cy="2224453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F2E0E-F5A5-AEC1-358D-84888EA78D4D}"/>
              </a:ext>
            </a:extLst>
          </p:cNvPr>
          <p:cNvCxnSpPr>
            <a:cxnSpLocks/>
          </p:cNvCxnSpPr>
          <p:nvPr/>
        </p:nvCxnSpPr>
        <p:spPr>
          <a:xfrm>
            <a:off x="8927123" y="2664458"/>
            <a:ext cx="0" cy="2738214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24AB08A-1EC1-0B5A-09F8-40EE6102C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81" y="1449472"/>
            <a:ext cx="11295238" cy="122857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E9890A-BDB8-2027-7CE8-A648C577023B}"/>
              </a:ext>
            </a:extLst>
          </p:cNvPr>
          <p:cNvCxnSpPr>
            <a:cxnSpLocks/>
          </p:cNvCxnSpPr>
          <p:nvPr/>
        </p:nvCxnSpPr>
        <p:spPr>
          <a:xfrm>
            <a:off x="5942893" y="1435887"/>
            <a:ext cx="0" cy="371800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A6F0743A-DBCF-AC08-C608-8FFE595ADC7F}"/>
              </a:ext>
            </a:extLst>
          </p:cNvPr>
          <p:cNvSpPr/>
          <p:nvPr/>
        </p:nvSpPr>
        <p:spPr>
          <a:xfrm rot="16200000">
            <a:off x="1091845" y="2159456"/>
            <a:ext cx="272189" cy="931740"/>
          </a:xfrm>
          <a:prstGeom prst="leftBrace">
            <a:avLst>
              <a:gd name="adj1" fmla="val 8333"/>
              <a:gd name="adj2" fmla="val 5014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E8C01D-6259-FCB6-1607-87D6663F5617}"/>
                  </a:ext>
                </a:extLst>
              </p:cNvPr>
              <p:cNvSpPr txBox="1"/>
              <p:nvPr/>
            </p:nvSpPr>
            <p:spPr>
              <a:xfrm>
                <a:off x="796291" y="2824435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E8C01D-6259-FCB6-1607-87D6663F5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91" y="2824435"/>
                <a:ext cx="846021" cy="6705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159409-7805-E5D9-160F-EE9220FF155F}"/>
                  </a:ext>
                </a:extLst>
              </p:cNvPr>
              <p:cNvSpPr txBox="1"/>
              <p:nvPr/>
            </p:nvSpPr>
            <p:spPr>
              <a:xfrm>
                <a:off x="1457822" y="2804485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159409-7805-E5D9-160F-EE9220FF1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822" y="2804485"/>
                <a:ext cx="846021" cy="670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A5B00BB-48F1-C704-40BC-82502AF23D91}"/>
              </a:ext>
            </a:extLst>
          </p:cNvPr>
          <p:cNvCxnSpPr>
            <a:cxnSpLocks/>
          </p:cNvCxnSpPr>
          <p:nvPr/>
        </p:nvCxnSpPr>
        <p:spPr>
          <a:xfrm flipH="1">
            <a:off x="2007498" y="2398575"/>
            <a:ext cx="251029" cy="446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88DADBC-D5EE-84F3-1D5E-FD8646D3FF32}"/>
                  </a:ext>
                </a:extLst>
              </p:cNvPr>
              <p:cNvSpPr txBox="1"/>
              <p:nvPr/>
            </p:nvSpPr>
            <p:spPr>
              <a:xfrm>
                <a:off x="2097945" y="2812031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88DADBC-D5EE-84F3-1D5E-FD8646D3F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45" y="2812031"/>
                <a:ext cx="846021" cy="6705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2CFD58-5019-DA82-D59B-58CEFB1E6462}"/>
                  </a:ext>
                </a:extLst>
              </p:cNvPr>
              <p:cNvSpPr txBox="1"/>
              <p:nvPr/>
            </p:nvSpPr>
            <p:spPr>
              <a:xfrm>
                <a:off x="1217556" y="3693143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2CFD58-5019-DA82-D59B-58CEFB1E6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556" y="3693143"/>
                <a:ext cx="846021" cy="6705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D28611E-8B1D-29EE-3A1C-5089154A3F2E}"/>
              </a:ext>
            </a:extLst>
          </p:cNvPr>
          <p:cNvCxnSpPr>
            <a:cxnSpLocks/>
          </p:cNvCxnSpPr>
          <p:nvPr/>
        </p:nvCxnSpPr>
        <p:spPr>
          <a:xfrm>
            <a:off x="3818763" y="2423303"/>
            <a:ext cx="62956" cy="396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666693-2DCE-DCE9-4679-A623BC9C496F}"/>
              </a:ext>
            </a:extLst>
          </p:cNvPr>
          <p:cNvGrpSpPr/>
          <p:nvPr/>
        </p:nvGrpSpPr>
        <p:grpSpPr>
          <a:xfrm>
            <a:off x="3324187" y="2875865"/>
            <a:ext cx="1286879" cy="695062"/>
            <a:chOff x="3009212" y="2876385"/>
            <a:chExt cx="1286879" cy="6950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99F1ACF-A804-E044-85E8-41D470007583}"/>
                    </a:ext>
                  </a:extLst>
                </p:cNvPr>
                <p:cNvSpPr txBox="1"/>
                <p:nvPr/>
              </p:nvSpPr>
              <p:spPr>
                <a:xfrm>
                  <a:off x="3009212" y="2876385"/>
                  <a:ext cx="846021" cy="6950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2000" b="1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99F1ACF-A804-E044-85E8-41D470007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9212" y="2876385"/>
                  <a:ext cx="846021" cy="69506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EDB8CE-9CD4-B3C9-A3EB-333B20128034}"/>
                </a:ext>
              </a:extLst>
            </p:cNvPr>
            <p:cNvSpPr txBox="1"/>
            <p:nvPr/>
          </p:nvSpPr>
          <p:spPr>
            <a:xfrm>
              <a:off x="3871676" y="3039250"/>
              <a:ext cx="424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x</a:t>
              </a:r>
            </a:p>
          </p:txBody>
        </p:sp>
      </p:grpSp>
      <p:sp>
        <p:nvSpPr>
          <p:cNvPr id="40" name="Left Brace 39">
            <a:extLst>
              <a:ext uri="{FF2B5EF4-FFF2-40B4-BE49-F238E27FC236}">
                <a16:creationId xmlns:a16="http://schemas.microsoft.com/office/drawing/2014/main" id="{B3D06108-C717-3258-82DE-B317995C7D30}"/>
              </a:ext>
            </a:extLst>
          </p:cNvPr>
          <p:cNvSpPr/>
          <p:nvPr/>
        </p:nvSpPr>
        <p:spPr>
          <a:xfrm rot="16200000">
            <a:off x="4776212" y="2218188"/>
            <a:ext cx="272189" cy="931740"/>
          </a:xfrm>
          <a:prstGeom prst="leftBrace">
            <a:avLst>
              <a:gd name="adj1" fmla="val 8333"/>
              <a:gd name="adj2" fmla="val 5014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4BEF621-4F90-944D-2DE8-6575E810B44A}"/>
                  </a:ext>
                </a:extLst>
              </p:cNvPr>
              <p:cNvSpPr txBox="1"/>
              <p:nvPr/>
            </p:nvSpPr>
            <p:spPr>
              <a:xfrm>
                <a:off x="4382781" y="2880716"/>
                <a:ext cx="846021" cy="697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4BEF621-4F90-944D-2DE8-6575E810B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781" y="2880716"/>
                <a:ext cx="846021" cy="6970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537B7FB-67BE-77F3-70B5-894A5D951BF1}"/>
                  </a:ext>
                </a:extLst>
              </p:cNvPr>
              <p:cNvSpPr txBox="1"/>
              <p:nvPr/>
            </p:nvSpPr>
            <p:spPr>
              <a:xfrm>
                <a:off x="4902146" y="2872155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537B7FB-67BE-77F3-70B5-894A5D951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146" y="2872155"/>
                <a:ext cx="846021" cy="6705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7BFC762-A34D-A820-BE2D-0650B50841E4}"/>
                  </a:ext>
                </a:extLst>
              </p:cNvPr>
              <p:cNvSpPr txBox="1"/>
              <p:nvPr/>
            </p:nvSpPr>
            <p:spPr>
              <a:xfrm>
                <a:off x="3427230" y="3705105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7BFC762-A34D-A820-BE2D-0650B5084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230" y="3705105"/>
                <a:ext cx="846021" cy="6705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C5D9EF7-56E4-57BB-A15A-87E79623C25D}"/>
                  </a:ext>
                </a:extLst>
              </p:cNvPr>
              <p:cNvSpPr txBox="1"/>
              <p:nvPr/>
            </p:nvSpPr>
            <p:spPr>
              <a:xfrm>
                <a:off x="6761256" y="2855727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C5D9EF7-56E4-57BB-A15A-87E79623C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256" y="2855727"/>
                <a:ext cx="846021" cy="6705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44EB0D3-50C9-1982-CD8C-E903306B33D2}"/>
                  </a:ext>
                </a:extLst>
              </p:cNvPr>
              <p:cNvSpPr txBox="1"/>
              <p:nvPr/>
            </p:nvSpPr>
            <p:spPr>
              <a:xfrm>
                <a:off x="7422787" y="2835777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44EB0D3-50C9-1982-CD8C-E903306B3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787" y="2835777"/>
                <a:ext cx="846021" cy="67050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D348B9-D9B5-9C93-EF1C-6D55245827AE}"/>
                  </a:ext>
                </a:extLst>
              </p:cNvPr>
              <p:cNvSpPr txBox="1"/>
              <p:nvPr/>
            </p:nvSpPr>
            <p:spPr>
              <a:xfrm>
                <a:off x="8062910" y="2843323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D348B9-D9B5-9C93-EF1C-6D5524582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910" y="2843323"/>
                <a:ext cx="846021" cy="67050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Left Brace 47">
            <a:extLst>
              <a:ext uri="{FF2B5EF4-FFF2-40B4-BE49-F238E27FC236}">
                <a16:creationId xmlns:a16="http://schemas.microsoft.com/office/drawing/2014/main" id="{B7448C7B-19FA-5D4A-E1F5-1C91A509C1DB}"/>
              </a:ext>
            </a:extLst>
          </p:cNvPr>
          <p:cNvSpPr/>
          <p:nvPr/>
        </p:nvSpPr>
        <p:spPr>
          <a:xfrm rot="16200000">
            <a:off x="7071270" y="2239063"/>
            <a:ext cx="272189" cy="931740"/>
          </a:xfrm>
          <a:prstGeom prst="leftBrace">
            <a:avLst>
              <a:gd name="adj1" fmla="val 8333"/>
              <a:gd name="adj2" fmla="val 5014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28A697BB-EB51-EE4B-B258-56E4C2CE8C17}"/>
              </a:ext>
            </a:extLst>
          </p:cNvPr>
          <p:cNvSpPr/>
          <p:nvPr/>
        </p:nvSpPr>
        <p:spPr>
          <a:xfrm rot="16200000">
            <a:off x="10736595" y="2225757"/>
            <a:ext cx="272189" cy="931740"/>
          </a:xfrm>
          <a:prstGeom prst="leftBrace">
            <a:avLst>
              <a:gd name="adj1" fmla="val 8333"/>
              <a:gd name="adj2" fmla="val 5014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347B265-DBDB-977B-2909-BE645AB02119}"/>
              </a:ext>
            </a:extLst>
          </p:cNvPr>
          <p:cNvGrpSpPr/>
          <p:nvPr/>
        </p:nvGrpSpPr>
        <p:grpSpPr>
          <a:xfrm>
            <a:off x="9304627" y="2880716"/>
            <a:ext cx="1262196" cy="695062"/>
            <a:chOff x="3009212" y="2876385"/>
            <a:chExt cx="1262196" cy="6950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227A47D-0DFC-70FE-FE8A-689368925BF5}"/>
                    </a:ext>
                  </a:extLst>
                </p:cNvPr>
                <p:cNvSpPr txBox="1"/>
                <p:nvPr/>
              </p:nvSpPr>
              <p:spPr>
                <a:xfrm>
                  <a:off x="3009212" y="2876385"/>
                  <a:ext cx="846021" cy="6950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2000" b="1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227A47D-0DFC-70FE-FE8A-689368925B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9212" y="2876385"/>
                  <a:ext cx="846021" cy="69506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D4CD1C-5809-00F3-CC78-208B97DAB289}"/>
                </a:ext>
              </a:extLst>
            </p:cNvPr>
            <p:cNvSpPr txBox="1"/>
            <p:nvPr/>
          </p:nvSpPr>
          <p:spPr>
            <a:xfrm>
              <a:off x="3846993" y="3048750"/>
              <a:ext cx="424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510AAA7-F011-A64A-1A0E-5E3D6A06051A}"/>
                  </a:ext>
                </a:extLst>
              </p:cNvPr>
              <p:cNvSpPr txBox="1"/>
              <p:nvPr/>
            </p:nvSpPr>
            <p:spPr>
              <a:xfrm>
                <a:off x="10258012" y="2872154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510AAA7-F011-A64A-1A0E-5E3D6A060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8012" y="2872154"/>
                <a:ext cx="846021" cy="67050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3C78F77-AD32-D3E2-2868-A2FBDC0EE5A4}"/>
                  </a:ext>
                </a:extLst>
              </p:cNvPr>
              <p:cNvSpPr txBox="1"/>
              <p:nvPr/>
            </p:nvSpPr>
            <p:spPr>
              <a:xfrm>
                <a:off x="10830026" y="2868747"/>
                <a:ext cx="846021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3C78F77-AD32-D3E2-2868-A2FBDC0EE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0026" y="2868747"/>
                <a:ext cx="846021" cy="67050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C2A0346-C9C3-13E9-88CE-43F3FA66A0C9}"/>
              </a:ext>
            </a:extLst>
          </p:cNvPr>
          <p:cNvCxnSpPr>
            <a:cxnSpLocks/>
          </p:cNvCxnSpPr>
          <p:nvPr/>
        </p:nvCxnSpPr>
        <p:spPr>
          <a:xfrm flipH="1">
            <a:off x="7973553" y="2422522"/>
            <a:ext cx="251029" cy="446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230FA-6AFF-6E23-AB14-AD56065B9D01}"/>
              </a:ext>
            </a:extLst>
          </p:cNvPr>
          <p:cNvCxnSpPr>
            <a:cxnSpLocks/>
          </p:cNvCxnSpPr>
          <p:nvPr/>
        </p:nvCxnSpPr>
        <p:spPr>
          <a:xfrm>
            <a:off x="9888965" y="2425311"/>
            <a:ext cx="0" cy="402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3E75CA0-F781-49C6-2886-019EDB7527A1}"/>
              </a:ext>
            </a:extLst>
          </p:cNvPr>
          <p:cNvSpPr txBox="1"/>
          <p:nvPr/>
        </p:nvSpPr>
        <p:spPr>
          <a:xfrm>
            <a:off x="1800225" y="497139"/>
            <a:ext cx="10191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BEB0EF8-C155-78E6-6A54-2C945DF3A145}"/>
              </a:ext>
            </a:extLst>
          </p:cNvPr>
          <p:cNvSpPr/>
          <p:nvPr/>
        </p:nvSpPr>
        <p:spPr>
          <a:xfrm>
            <a:off x="2617363" y="1714888"/>
            <a:ext cx="800100" cy="8001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097A422-C907-B9EA-8437-37A97E4D631B}"/>
              </a:ext>
            </a:extLst>
          </p:cNvPr>
          <p:cNvSpPr/>
          <p:nvPr/>
        </p:nvSpPr>
        <p:spPr>
          <a:xfrm>
            <a:off x="8590858" y="1676558"/>
            <a:ext cx="800100" cy="8001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4" grpId="0"/>
      <p:bldP spid="27" grpId="0"/>
      <p:bldP spid="29" grpId="0"/>
      <p:bldP spid="40" grpId="0" animBg="1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  <p:bldP spid="53" grpId="0"/>
      <p:bldP spid="54" grpId="0"/>
      <p:bldP spid="59" grpId="0"/>
      <p:bldP spid="61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E11FB0B3-DEF3-0359-BAFF-22353DC7D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-291744" y="2714626"/>
            <a:ext cx="4911370" cy="414337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C1F1DC7-6113-5FBE-E253-7F3C5C0E5E68}"/>
              </a:ext>
            </a:extLst>
          </p:cNvPr>
          <p:cNvSpPr/>
          <p:nvPr/>
        </p:nvSpPr>
        <p:spPr>
          <a:xfrm>
            <a:off x="3333750" y="942975"/>
            <a:ext cx="6343650" cy="1866900"/>
          </a:xfrm>
          <a:prstGeom prst="wedgeRoundRectCallout">
            <a:avLst>
              <a:gd name="adj1" fmla="val -48864"/>
              <a:gd name="adj2" fmla="val 65051"/>
              <a:gd name="adj3" fmla="val 16667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Lấy ví dụ tương tự câu a rồi đố bạn thực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7">
            <a:hlinkClick r:id="" action="ppaction://media"/>
            <a:extLst>
              <a:ext uri="{FF2B5EF4-FFF2-40B4-BE49-F238E27FC236}">
                <a16:creationId xmlns:a16="http://schemas.microsoft.com/office/drawing/2014/main" id="{72BB4631-1FB4-0DED-CF47-FC50066F8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770" y="153865"/>
            <a:ext cx="11681315" cy="655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7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D3029B-6E6A-3C33-CD6F-B88A291E5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53" y="494414"/>
            <a:ext cx="10611293" cy="5869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C9CCCE0-8BEC-1365-E5FF-761D47AF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7" y="324238"/>
            <a:ext cx="11161905" cy="6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8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178</Words>
  <Application>Microsoft Office PowerPoint</Application>
  <PresentationFormat>Widescreen</PresentationFormat>
  <Paragraphs>46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Microsoft YaHei</vt:lpstr>
      <vt:lpstr>SimSun</vt:lpstr>
      <vt:lpstr>Aptos</vt:lpstr>
      <vt:lpstr>Architecture</vt:lpstr>
      <vt:lpstr>Arial</vt:lpstr>
      <vt:lpstr>Calibri</vt:lpstr>
      <vt:lpstr>Calibri Light</vt:lpstr>
      <vt:lpstr>Cambria</vt:lpstr>
      <vt:lpstr>Cambria Math</vt:lpstr>
      <vt:lpstr>HP001 4 hàng</vt:lpstr>
      <vt:lpstr>Times New Roman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14</cp:revision>
  <dcterms:created xsi:type="dcterms:W3CDTF">2025-04-10T09:30:24Z</dcterms:created>
  <dcterms:modified xsi:type="dcterms:W3CDTF">2025-04-10T15:39:38Z</dcterms:modified>
</cp:coreProperties>
</file>