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13" r:id="rId2"/>
    <p:sldId id="384" r:id="rId3"/>
    <p:sldId id="385" r:id="rId4"/>
    <p:sldId id="386" r:id="rId5"/>
    <p:sldId id="311" r:id="rId6"/>
    <p:sldId id="3183" r:id="rId7"/>
    <p:sldId id="3190" r:id="rId8"/>
    <p:sldId id="3196" r:id="rId9"/>
    <p:sldId id="3197" r:id="rId10"/>
    <p:sldId id="3198" r:id="rId11"/>
    <p:sldId id="3199" r:id="rId12"/>
    <p:sldId id="3184" r:id="rId13"/>
    <p:sldId id="3200" r:id="rId14"/>
    <p:sldId id="31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871E8-3D16-4740-9437-8123BFD7F073}" type="datetimeFigureOut">
              <a:rPr lang="en-US" smtClean="0"/>
              <a:t>12/21/2023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0AC4D-011A-44D8-B71B-88A4DC82F7F3}" type="slidenum">
              <a:rPr lang="en-US" smtClean="0"/>
              <a:t>‹#›</a:t>
            </a:fld>
            <a:endParaRPr lang="en-US"/>
          </a:p>
        </p:txBody>
      </p:sp>
    </p:spTree>
    <p:extLst>
      <p:ext uri="{BB962C8B-B14F-4D97-AF65-F5344CB8AC3E}">
        <p14:creationId xmlns:p14="http://schemas.microsoft.com/office/powerpoint/2010/main" val="4194335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7459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2361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6458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883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3080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452B0-67AD-4F6F-A0BD-773C381C3B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EA96FD-9E29-4536-A8A4-2F9309D92E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11D16-DD11-42A2-A2D7-DB0FA8D86984}"/>
              </a:ext>
            </a:extLst>
          </p:cNvPr>
          <p:cNvSpPr>
            <a:spLocks noGrp="1"/>
          </p:cNvSpPr>
          <p:nvPr>
            <p:ph type="dt" sz="half" idx="10"/>
          </p:nvPr>
        </p:nvSpPr>
        <p:spPr/>
        <p:txBody>
          <a:bodyPr/>
          <a:lstStyle/>
          <a:p>
            <a:fld id="{FFB09CA0-9D82-4942-A669-A7A3F2FA8A9C}" type="datetimeFigureOut">
              <a:rPr lang="en-US" smtClean="0"/>
              <a:t>12/21/2023</a:t>
            </a:fld>
            <a:endParaRPr lang="en-US"/>
          </a:p>
        </p:txBody>
      </p:sp>
      <p:sp>
        <p:nvSpPr>
          <p:cNvPr id="5" name="Footer Placeholder 4">
            <a:extLst>
              <a:ext uri="{FF2B5EF4-FFF2-40B4-BE49-F238E27FC236}">
                <a16:creationId xmlns:a16="http://schemas.microsoft.com/office/drawing/2014/main" id="{76DC9617-9780-4F15-A2DC-EA1C88FEA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7BD62-544B-4E69-B4AD-FBB37BAC579E}"/>
              </a:ext>
            </a:extLst>
          </p:cNvPr>
          <p:cNvSpPr>
            <a:spLocks noGrp="1"/>
          </p:cNvSpPr>
          <p:nvPr>
            <p:ph type="sldNum" sz="quarter" idx="12"/>
          </p:nvPr>
        </p:nvSpPr>
        <p:spPr/>
        <p:txBody>
          <a:bodyPr/>
          <a:lstStyle/>
          <a:p>
            <a:fld id="{99089DB2-C9B5-4D31-95EE-990AB604D3E0}" type="slidenum">
              <a:rPr lang="en-US" smtClean="0"/>
              <a:t>‹#›</a:t>
            </a:fld>
            <a:endParaRPr lang="en-US"/>
          </a:p>
        </p:txBody>
      </p:sp>
    </p:spTree>
    <p:extLst>
      <p:ext uri="{BB962C8B-B14F-4D97-AF65-F5344CB8AC3E}">
        <p14:creationId xmlns:p14="http://schemas.microsoft.com/office/powerpoint/2010/main" val="493000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BB58-000C-466E-A073-3739DF95A8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648D00-B3A2-4023-8877-4A4F102C03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B91421-9F81-459F-B2EB-E540EAA343AB}"/>
              </a:ext>
            </a:extLst>
          </p:cNvPr>
          <p:cNvSpPr>
            <a:spLocks noGrp="1"/>
          </p:cNvSpPr>
          <p:nvPr>
            <p:ph type="dt" sz="half" idx="10"/>
          </p:nvPr>
        </p:nvSpPr>
        <p:spPr/>
        <p:txBody>
          <a:bodyPr/>
          <a:lstStyle/>
          <a:p>
            <a:fld id="{FFB09CA0-9D82-4942-A669-A7A3F2FA8A9C}" type="datetimeFigureOut">
              <a:rPr lang="en-US" smtClean="0"/>
              <a:t>12/21/2023</a:t>
            </a:fld>
            <a:endParaRPr lang="en-US"/>
          </a:p>
        </p:txBody>
      </p:sp>
      <p:sp>
        <p:nvSpPr>
          <p:cNvPr id="5" name="Footer Placeholder 4">
            <a:extLst>
              <a:ext uri="{FF2B5EF4-FFF2-40B4-BE49-F238E27FC236}">
                <a16:creationId xmlns:a16="http://schemas.microsoft.com/office/drawing/2014/main" id="{B255A06C-ABF0-4F3F-8CE2-C0A5B05CF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8B852-F9D5-4B2E-A613-CA454198C3EB}"/>
              </a:ext>
            </a:extLst>
          </p:cNvPr>
          <p:cNvSpPr>
            <a:spLocks noGrp="1"/>
          </p:cNvSpPr>
          <p:nvPr>
            <p:ph type="sldNum" sz="quarter" idx="12"/>
          </p:nvPr>
        </p:nvSpPr>
        <p:spPr/>
        <p:txBody>
          <a:bodyPr/>
          <a:lstStyle/>
          <a:p>
            <a:fld id="{99089DB2-C9B5-4D31-95EE-990AB604D3E0}" type="slidenum">
              <a:rPr lang="en-US" smtClean="0"/>
              <a:t>‹#›</a:t>
            </a:fld>
            <a:endParaRPr lang="en-US"/>
          </a:p>
        </p:txBody>
      </p:sp>
    </p:spTree>
    <p:extLst>
      <p:ext uri="{BB962C8B-B14F-4D97-AF65-F5344CB8AC3E}">
        <p14:creationId xmlns:p14="http://schemas.microsoft.com/office/powerpoint/2010/main" val="182932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A8CAFB-1880-4C09-8DB8-64A0A52EBD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E4B2E5-1926-45E4-879F-76D8E62B65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D1801F-014F-4FF5-8DD7-A3524EA38861}"/>
              </a:ext>
            </a:extLst>
          </p:cNvPr>
          <p:cNvSpPr>
            <a:spLocks noGrp="1"/>
          </p:cNvSpPr>
          <p:nvPr>
            <p:ph type="dt" sz="half" idx="10"/>
          </p:nvPr>
        </p:nvSpPr>
        <p:spPr/>
        <p:txBody>
          <a:bodyPr/>
          <a:lstStyle/>
          <a:p>
            <a:fld id="{FFB09CA0-9D82-4942-A669-A7A3F2FA8A9C}" type="datetimeFigureOut">
              <a:rPr lang="en-US" smtClean="0"/>
              <a:t>12/21/2023</a:t>
            </a:fld>
            <a:endParaRPr lang="en-US"/>
          </a:p>
        </p:txBody>
      </p:sp>
      <p:sp>
        <p:nvSpPr>
          <p:cNvPr id="5" name="Footer Placeholder 4">
            <a:extLst>
              <a:ext uri="{FF2B5EF4-FFF2-40B4-BE49-F238E27FC236}">
                <a16:creationId xmlns:a16="http://schemas.microsoft.com/office/drawing/2014/main" id="{8AFFBE32-F296-4F56-A1DE-CCC12FA63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A1692-62D8-4374-A378-970325FA8C45}"/>
              </a:ext>
            </a:extLst>
          </p:cNvPr>
          <p:cNvSpPr>
            <a:spLocks noGrp="1"/>
          </p:cNvSpPr>
          <p:nvPr>
            <p:ph type="sldNum" sz="quarter" idx="12"/>
          </p:nvPr>
        </p:nvSpPr>
        <p:spPr/>
        <p:txBody>
          <a:bodyPr/>
          <a:lstStyle/>
          <a:p>
            <a:fld id="{99089DB2-C9B5-4D31-95EE-990AB604D3E0}" type="slidenum">
              <a:rPr lang="en-US" smtClean="0"/>
              <a:t>‹#›</a:t>
            </a:fld>
            <a:endParaRPr lang="en-US"/>
          </a:p>
        </p:txBody>
      </p:sp>
    </p:spTree>
    <p:extLst>
      <p:ext uri="{BB962C8B-B14F-4D97-AF65-F5344CB8AC3E}">
        <p14:creationId xmlns:p14="http://schemas.microsoft.com/office/powerpoint/2010/main" val="3781856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2742979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255D-3A10-4048-80CE-E9A2757F5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42766A-911A-4BDB-B769-126BF8122C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C4D1-829D-41B6-B013-BD13F10DFE46}"/>
              </a:ext>
            </a:extLst>
          </p:cNvPr>
          <p:cNvSpPr>
            <a:spLocks noGrp="1"/>
          </p:cNvSpPr>
          <p:nvPr>
            <p:ph type="dt" sz="half" idx="10"/>
          </p:nvPr>
        </p:nvSpPr>
        <p:spPr/>
        <p:txBody>
          <a:bodyPr/>
          <a:lstStyle/>
          <a:p>
            <a:fld id="{FFB09CA0-9D82-4942-A669-A7A3F2FA8A9C}" type="datetimeFigureOut">
              <a:rPr lang="en-US" smtClean="0"/>
              <a:t>12/21/2023</a:t>
            </a:fld>
            <a:endParaRPr lang="en-US"/>
          </a:p>
        </p:txBody>
      </p:sp>
      <p:sp>
        <p:nvSpPr>
          <p:cNvPr id="5" name="Footer Placeholder 4">
            <a:extLst>
              <a:ext uri="{FF2B5EF4-FFF2-40B4-BE49-F238E27FC236}">
                <a16:creationId xmlns:a16="http://schemas.microsoft.com/office/drawing/2014/main" id="{A44D7B08-054D-4AD1-933D-238E4C7BA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DE953-B6DA-46C5-8B91-AF2583E8F87C}"/>
              </a:ext>
            </a:extLst>
          </p:cNvPr>
          <p:cNvSpPr>
            <a:spLocks noGrp="1"/>
          </p:cNvSpPr>
          <p:nvPr>
            <p:ph type="sldNum" sz="quarter" idx="12"/>
          </p:nvPr>
        </p:nvSpPr>
        <p:spPr/>
        <p:txBody>
          <a:bodyPr/>
          <a:lstStyle/>
          <a:p>
            <a:fld id="{99089DB2-C9B5-4D31-95EE-990AB604D3E0}" type="slidenum">
              <a:rPr lang="en-US" smtClean="0"/>
              <a:t>‹#›</a:t>
            </a:fld>
            <a:endParaRPr lang="en-US"/>
          </a:p>
        </p:txBody>
      </p:sp>
    </p:spTree>
    <p:extLst>
      <p:ext uri="{BB962C8B-B14F-4D97-AF65-F5344CB8AC3E}">
        <p14:creationId xmlns:p14="http://schemas.microsoft.com/office/powerpoint/2010/main" val="229368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C1EBB-4CF4-453F-A0C8-80BCF0755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BC6621-EAA7-4C3F-824A-68522BFC96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7EEF1C-040B-4725-9CCC-BFE40362D199}"/>
              </a:ext>
            </a:extLst>
          </p:cNvPr>
          <p:cNvSpPr>
            <a:spLocks noGrp="1"/>
          </p:cNvSpPr>
          <p:nvPr>
            <p:ph type="dt" sz="half" idx="10"/>
          </p:nvPr>
        </p:nvSpPr>
        <p:spPr/>
        <p:txBody>
          <a:bodyPr/>
          <a:lstStyle/>
          <a:p>
            <a:fld id="{FFB09CA0-9D82-4942-A669-A7A3F2FA8A9C}" type="datetimeFigureOut">
              <a:rPr lang="en-US" smtClean="0"/>
              <a:t>12/21/2023</a:t>
            </a:fld>
            <a:endParaRPr lang="en-US"/>
          </a:p>
        </p:txBody>
      </p:sp>
      <p:sp>
        <p:nvSpPr>
          <p:cNvPr id="5" name="Footer Placeholder 4">
            <a:extLst>
              <a:ext uri="{FF2B5EF4-FFF2-40B4-BE49-F238E27FC236}">
                <a16:creationId xmlns:a16="http://schemas.microsoft.com/office/drawing/2014/main" id="{D51CCB7C-2151-4454-8080-EF20497BC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8DBC7-1FED-4A8B-AD7E-4BA025644927}"/>
              </a:ext>
            </a:extLst>
          </p:cNvPr>
          <p:cNvSpPr>
            <a:spLocks noGrp="1"/>
          </p:cNvSpPr>
          <p:nvPr>
            <p:ph type="sldNum" sz="quarter" idx="12"/>
          </p:nvPr>
        </p:nvSpPr>
        <p:spPr/>
        <p:txBody>
          <a:bodyPr/>
          <a:lstStyle/>
          <a:p>
            <a:fld id="{99089DB2-C9B5-4D31-95EE-990AB604D3E0}" type="slidenum">
              <a:rPr lang="en-US" smtClean="0"/>
              <a:t>‹#›</a:t>
            </a:fld>
            <a:endParaRPr lang="en-US"/>
          </a:p>
        </p:txBody>
      </p:sp>
    </p:spTree>
    <p:extLst>
      <p:ext uri="{BB962C8B-B14F-4D97-AF65-F5344CB8AC3E}">
        <p14:creationId xmlns:p14="http://schemas.microsoft.com/office/powerpoint/2010/main" val="207930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8DB2-7C84-4942-B78F-441BEEA163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D1ABC3-30E6-4878-BDB6-10D1C40E9C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CC383E-0F9D-478F-8A46-69D119AA9B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786D7E-91F3-4F7C-927D-5F6912DDA3C6}"/>
              </a:ext>
            </a:extLst>
          </p:cNvPr>
          <p:cNvSpPr>
            <a:spLocks noGrp="1"/>
          </p:cNvSpPr>
          <p:nvPr>
            <p:ph type="dt" sz="half" idx="10"/>
          </p:nvPr>
        </p:nvSpPr>
        <p:spPr/>
        <p:txBody>
          <a:bodyPr/>
          <a:lstStyle/>
          <a:p>
            <a:fld id="{FFB09CA0-9D82-4942-A669-A7A3F2FA8A9C}" type="datetimeFigureOut">
              <a:rPr lang="en-US" smtClean="0"/>
              <a:t>12/21/2023</a:t>
            </a:fld>
            <a:endParaRPr lang="en-US"/>
          </a:p>
        </p:txBody>
      </p:sp>
      <p:sp>
        <p:nvSpPr>
          <p:cNvPr id="6" name="Footer Placeholder 5">
            <a:extLst>
              <a:ext uri="{FF2B5EF4-FFF2-40B4-BE49-F238E27FC236}">
                <a16:creationId xmlns:a16="http://schemas.microsoft.com/office/drawing/2014/main" id="{3EE8A7D1-CA39-48DA-817D-2D7E76514D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3B2CF-79F1-4633-9418-003506E225ED}"/>
              </a:ext>
            </a:extLst>
          </p:cNvPr>
          <p:cNvSpPr>
            <a:spLocks noGrp="1"/>
          </p:cNvSpPr>
          <p:nvPr>
            <p:ph type="sldNum" sz="quarter" idx="12"/>
          </p:nvPr>
        </p:nvSpPr>
        <p:spPr/>
        <p:txBody>
          <a:bodyPr/>
          <a:lstStyle/>
          <a:p>
            <a:fld id="{99089DB2-C9B5-4D31-95EE-990AB604D3E0}" type="slidenum">
              <a:rPr lang="en-US" smtClean="0"/>
              <a:t>‹#›</a:t>
            </a:fld>
            <a:endParaRPr lang="en-US"/>
          </a:p>
        </p:txBody>
      </p:sp>
    </p:spTree>
    <p:extLst>
      <p:ext uri="{BB962C8B-B14F-4D97-AF65-F5344CB8AC3E}">
        <p14:creationId xmlns:p14="http://schemas.microsoft.com/office/powerpoint/2010/main" val="4080662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0163-6736-4C1D-AEA9-A262A0DA87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8050C-610C-485B-A8FD-55085B6045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C43EE4-ACB8-415B-BD27-D43A7974FE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2A4557-5925-42CC-AB2E-1C650747C2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539C4C-3EAF-446D-9EDC-B5A00EF123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B5F337-5825-4ADD-A1A6-304657C70F3F}"/>
              </a:ext>
            </a:extLst>
          </p:cNvPr>
          <p:cNvSpPr>
            <a:spLocks noGrp="1"/>
          </p:cNvSpPr>
          <p:nvPr>
            <p:ph type="dt" sz="half" idx="10"/>
          </p:nvPr>
        </p:nvSpPr>
        <p:spPr/>
        <p:txBody>
          <a:bodyPr/>
          <a:lstStyle/>
          <a:p>
            <a:fld id="{FFB09CA0-9D82-4942-A669-A7A3F2FA8A9C}" type="datetimeFigureOut">
              <a:rPr lang="en-US" smtClean="0"/>
              <a:t>12/21/2023</a:t>
            </a:fld>
            <a:endParaRPr lang="en-US"/>
          </a:p>
        </p:txBody>
      </p:sp>
      <p:sp>
        <p:nvSpPr>
          <p:cNvPr id="8" name="Footer Placeholder 7">
            <a:extLst>
              <a:ext uri="{FF2B5EF4-FFF2-40B4-BE49-F238E27FC236}">
                <a16:creationId xmlns:a16="http://schemas.microsoft.com/office/drawing/2014/main" id="{7A1B955B-1EA8-4655-999C-A0933D7BF7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935024-49FF-4199-A6B6-074664662973}"/>
              </a:ext>
            </a:extLst>
          </p:cNvPr>
          <p:cNvSpPr>
            <a:spLocks noGrp="1"/>
          </p:cNvSpPr>
          <p:nvPr>
            <p:ph type="sldNum" sz="quarter" idx="12"/>
          </p:nvPr>
        </p:nvSpPr>
        <p:spPr/>
        <p:txBody>
          <a:bodyPr/>
          <a:lstStyle/>
          <a:p>
            <a:fld id="{99089DB2-C9B5-4D31-95EE-990AB604D3E0}" type="slidenum">
              <a:rPr lang="en-US" smtClean="0"/>
              <a:t>‹#›</a:t>
            </a:fld>
            <a:endParaRPr lang="en-US"/>
          </a:p>
        </p:txBody>
      </p:sp>
    </p:spTree>
    <p:extLst>
      <p:ext uri="{BB962C8B-B14F-4D97-AF65-F5344CB8AC3E}">
        <p14:creationId xmlns:p14="http://schemas.microsoft.com/office/powerpoint/2010/main" val="209617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1EE9-2802-4631-8457-456E7AA480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11BCEE-920B-42F0-80F8-ED9B19CB1419}"/>
              </a:ext>
            </a:extLst>
          </p:cNvPr>
          <p:cNvSpPr>
            <a:spLocks noGrp="1"/>
          </p:cNvSpPr>
          <p:nvPr>
            <p:ph type="dt" sz="half" idx="10"/>
          </p:nvPr>
        </p:nvSpPr>
        <p:spPr/>
        <p:txBody>
          <a:bodyPr/>
          <a:lstStyle/>
          <a:p>
            <a:fld id="{FFB09CA0-9D82-4942-A669-A7A3F2FA8A9C}" type="datetimeFigureOut">
              <a:rPr lang="en-US" smtClean="0"/>
              <a:t>12/21/2023</a:t>
            </a:fld>
            <a:endParaRPr lang="en-US"/>
          </a:p>
        </p:txBody>
      </p:sp>
      <p:sp>
        <p:nvSpPr>
          <p:cNvPr id="4" name="Footer Placeholder 3">
            <a:extLst>
              <a:ext uri="{FF2B5EF4-FFF2-40B4-BE49-F238E27FC236}">
                <a16:creationId xmlns:a16="http://schemas.microsoft.com/office/drawing/2014/main" id="{E3EF7BE3-E14A-4226-A6D0-F6E2A76B3D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4C5784-73B9-47B5-98DC-133A686B68B6}"/>
              </a:ext>
            </a:extLst>
          </p:cNvPr>
          <p:cNvSpPr>
            <a:spLocks noGrp="1"/>
          </p:cNvSpPr>
          <p:nvPr>
            <p:ph type="sldNum" sz="quarter" idx="12"/>
          </p:nvPr>
        </p:nvSpPr>
        <p:spPr/>
        <p:txBody>
          <a:bodyPr/>
          <a:lstStyle/>
          <a:p>
            <a:fld id="{99089DB2-C9B5-4D31-95EE-990AB604D3E0}" type="slidenum">
              <a:rPr lang="en-US" smtClean="0"/>
              <a:t>‹#›</a:t>
            </a:fld>
            <a:endParaRPr lang="en-US"/>
          </a:p>
        </p:txBody>
      </p:sp>
    </p:spTree>
    <p:extLst>
      <p:ext uri="{BB962C8B-B14F-4D97-AF65-F5344CB8AC3E}">
        <p14:creationId xmlns:p14="http://schemas.microsoft.com/office/powerpoint/2010/main" val="3236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8EA0E9-AAAF-4FFE-8253-7F02712D469E}"/>
              </a:ext>
            </a:extLst>
          </p:cNvPr>
          <p:cNvSpPr>
            <a:spLocks noGrp="1"/>
          </p:cNvSpPr>
          <p:nvPr>
            <p:ph type="dt" sz="half" idx="10"/>
          </p:nvPr>
        </p:nvSpPr>
        <p:spPr/>
        <p:txBody>
          <a:bodyPr/>
          <a:lstStyle/>
          <a:p>
            <a:fld id="{FFB09CA0-9D82-4942-A669-A7A3F2FA8A9C}" type="datetimeFigureOut">
              <a:rPr lang="en-US" smtClean="0"/>
              <a:t>12/21/2023</a:t>
            </a:fld>
            <a:endParaRPr lang="en-US"/>
          </a:p>
        </p:txBody>
      </p:sp>
      <p:sp>
        <p:nvSpPr>
          <p:cNvPr id="3" name="Footer Placeholder 2">
            <a:extLst>
              <a:ext uri="{FF2B5EF4-FFF2-40B4-BE49-F238E27FC236}">
                <a16:creationId xmlns:a16="http://schemas.microsoft.com/office/drawing/2014/main" id="{4023631F-2367-4D97-BDBB-50A10019CB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DB697A-F980-4312-8AD6-040D8D416B5F}"/>
              </a:ext>
            </a:extLst>
          </p:cNvPr>
          <p:cNvSpPr>
            <a:spLocks noGrp="1"/>
          </p:cNvSpPr>
          <p:nvPr>
            <p:ph type="sldNum" sz="quarter" idx="12"/>
          </p:nvPr>
        </p:nvSpPr>
        <p:spPr/>
        <p:txBody>
          <a:bodyPr/>
          <a:lstStyle/>
          <a:p>
            <a:fld id="{99089DB2-C9B5-4D31-95EE-990AB604D3E0}" type="slidenum">
              <a:rPr lang="en-US" smtClean="0"/>
              <a:t>‹#›</a:t>
            </a:fld>
            <a:endParaRPr lang="en-US"/>
          </a:p>
        </p:txBody>
      </p:sp>
    </p:spTree>
    <p:extLst>
      <p:ext uri="{BB962C8B-B14F-4D97-AF65-F5344CB8AC3E}">
        <p14:creationId xmlns:p14="http://schemas.microsoft.com/office/powerpoint/2010/main" val="371824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F42BA-C1E2-4FDD-8A95-F7D641D5E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AE3B34-7BFC-41E1-8AD6-720C4C507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EE153A-1B03-4913-BF19-2016058C2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FFF194-BA6F-49F9-8522-D31141DAD79F}"/>
              </a:ext>
            </a:extLst>
          </p:cNvPr>
          <p:cNvSpPr>
            <a:spLocks noGrp="1"/>
          </p:cNvSpPr>
          <p:nvPr>
            <p:ph type="dt" sz="half" idx="10"/>
          </p:nvPr>
        </p:nvSpPr>
        <p:spPr/>
        <p:txBody>
          <a:bodyPr/>
          <a:lstStyle/>
          <a:p>
            <a:fld id="{FFB09CA0-9D82-4942-A669-A7A3F2FA8A9C}" type="datetimeFigureOut">
              <a:rPr lang="en-US" smtClean="0"/>
              <a:t>12/21/2023</a:t>
            </a:fld>
            <a:endParaRPr lang="en-US"/>
          </a:p>
        </p:txBody>
      </p:sp>
      <p:sp>
        <p:nvSpPr>
          <p:cNvPr id="6" name="Footer Placeholder 5">
            <a:extLst>
              <a:ext uri="{FF2B5EF4-FFF2-40B4-BE49-F238E27FC236}">
                <a16:creationId xmlns:a16="http://schemas.microsoft.com/office/drawing/2014/main" id="{5C1F5F0F-5B07-4ACB-BEC6-69E76AB0DD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7EDAE-133F-4A16-8AAD-43EDA9CDD7CB}"/>
              </a:ext>
            </a:extLst>
          </p:cNvPr>
          <p:cNvSpPr>
            <a:spLocks noGrp="1"/>
          </p:cNvSpPr>
          <p:nvPr>
            <p:ph type="sldNum" sz="quarter" idx="12"/>
          </p:nvPr>
        </p:nvSpPr>
        <p:spPr/>
        <p:txBody>
          <a:bodyPr/>
          <a:lstStyle/>
          <a:p>
            <a:fld id="{99089DB2-C9B5-4D31-95EE-990AB604D3E0}" type="slidenum">
              <a:rPr lang="en-US" smtClean="0"/>
              <a:t>‹#›</a:t>
            </a:fld>
            <a:endParaRPr lang="en-US"/>
          </a:p>
        </p:txBody>
      </p:sp>
    </p:spTree>
    <p:extLst>
      <p:ext uri="{BB962C8B-B14F-4D97-AF65-F5344CB8AC3E}">
        <p14:creationId xmlns:p14="http://schemas.microsoft.com/office/powerpoint/2010/main" val="230495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A7A23-1057-4C6B-AB18-86F0BF8DD2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ECD27C-8775-413C-A887-59208FDC0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8F8B0C-8FD6-4F73-B631-EB7B4F2C7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26FD38-CBD0-4D98-BD9A-13B862049612}"/>
              </a:ext>
            </a:extLst>
          </p:cNvPr>
          <p:cNvSpPr>
            <a:spLocks noGrp="1"/>
          </p:cNvSpPr>
          <p:nvPr>
            <p:ph type="dt" sz="half" idx="10"/>
          </p:nvPr>
        </p:nvSpPr>
        <p:spPr/>
        <p:txBody>
          <a:bodyPr/>
          <a:lstStyle/>
          <a:p>
            <a:fld id="{FFB09CA0-9D82-4942-A669-A7A3F2FA8A9C}" type="datetimeFigureOut">
              <a:rPr lang="en-US" smtClean="0"/>
              <a:t>12/21/2023</a:t>
            </a:fld>
            <a:endParaRPr lang="en-US"/>
          </a:p>
        </p:txBody>
      </p:sp>
      <p:sp>
        <p:nvSpPr>
          <p:cNvPr id="6" name="Footer Placeholder 5">
            <a:extLst>
              <a:ext uri="{FF2B5EF4-FFF2-40B4-BE49-F238E27FC236}">
                <a16:creationId xmlns:a16="http://schemas.microsoft.com/office/drawing/2014/main" id="{DD39EDDE-2065-46EE-A445-CB211CC9C7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7993ED-3DB0-4F1F-8736-A7DE83578223}"/>
              </a:ext>
            </a:extLst>
          </p:cNvPr>
          <p:cNvSpPr>
            <a:spLocks noGrp="1"/>
          </p:cNvSpPr>
          <p:nvPr>
            <p:ph type="sldNum" sz="quarter" idx="12"/>
          </p:nvPr>
        </p:nvSpPr>
        <p:spPr/>
        <p:txBody>
          <a:bodyPr/>
          <a:lstStyle/>
          <a:p>
            <a:fld id="{99089DB2-C9B5-4D31-95EE-990AB604D3E0}" type="slidenum">
              <a:rPr lang="en-US" smtClean="0"/>
              <a:t>‹#›</a:t>
            </a:fld>
            <a:endParaRPr lang="en-US"/>
          </a:p>
        </p:txBody>
      </p:sp>
    </p:spTree>
    <p:extLst>
      <p:ext uri="{BB962C8B-B14F-4D97-AF65-F5344CB8AC3E}">
        <p14:creationId xmlns:p14="http://schemas.microsoft.com/office/powerpoint/2010/main" val="356788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EEC95B-8424-4C36-862B-C82995415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C08760-91EA-4663-8585-18129C19DA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F3EC1-7204-4A55-A262-2F69BFD5B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09CA0-9D82-4942-A669-A7A3F2FA8A9C}" type="datetimeFigureOut">
              <a:rPr lang="en-US" smtClean="0"/>
              <a:t>12/21/2023</a:t>
            </a:fld>
            <a:endParaRPr lang="en-US"/>
          </a:p>
        </p:txBody>
      </p:sp>
      <p:sp>
        <p:nvSpPr>
          <p:cNvPr id="5" name="Footer Placeholder 4">
            <a:extLst>
              <a:ext uri="{FF2B5EF4-FFF2-40B4-BE49-F238E27FC236}">
                <a16:creationId xmlns:a16="http://schemas.microsoft.com/office/drawing/2014/main" id="{EAB8A08B-A462-4A32-8865-ABC4E35158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1E8C5D-1A8E-4D6F-8BB3-DF63E4E8B4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89DB2-C9B5-4D31-95EE-990AB604D3E0}" type="slidenum">
              <a:rPr lang="en-US" smtClean="0"/>
              <a:t>‹#›</a:t>
            </a:fld>
            <a:endParaRPr lang="en-US"/>
          </a:p>
        </p:txBody>
      </p:sp>
    </p:spTree>
    <p:extLst>
      <p:ext uri="{BB962C8B-B14F-4D97-AF65-F5344CB8AC3E}">
        <p14:creationId xmlns:p14="http://schemas.microsoft.com/office/powerpoint/2010/main" val="983506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25.png"/><Relationship Id="rId5" Type="http://schemas.openxmlformats.org/officeDocument/2006/relationships/image" Target="../media/image4.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g"/><Relationship Id="rId7" Type="http://schemas.openxmlformats.org/officeDocument/2006/relationships/image" Target="../media/image15.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26.png"/><Relationship Id="rId5" Type="http://schemas.openxmlformats.org/officeDocument/2006/relationships/image" Target="../media/image1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0.gif"/><Relationship Id="rId12"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audio" Target="../media/audio4.wav"/><Relationship Id="rId11" Type="http://schemas.openxmlformats.org/officeDocument/2006/relationships/oleObject" Target="../embeddings/oleObject1.bin"/><Relationship Id="rId5" Type="http://schemas.openxmlformats.org/officeDocument/2006/relationships/audio" Target="../media/audio3.wav"/><Relationship Id="rId10"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0.gif"/><Relationship Id="rId12"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audio" Target="../media/audio4.wav"/><Relationship Id="rId11" Type="http://schemas.openxmlformats.org/officeDocument/2006/relationships/oleObject" Target="../embeddings/oleObject2.bin"/><Relationship Id="rId5" Type="http://schemas.openxmlformats.org/officeDocument/2006/relationships/audio" Target="../media/audio3.wav"/><Relationship Id="rId10"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13.gif"/><Relationship Id="rId3" Type="http://schemas.openxmlformats.org/officeDocument/2006/relationships/audio" Target="../media/audio1.wav"/><Relationship Id="rId7" Type="http://schemas.openxmlformats.org/officeDocument/2006/relationships/image" Target="../media/image11.gif"/><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audio" Target="../media/audio4.wav"/><Relationship Id="rId11" Type="http://schemas.openxmlformats.org/officeDocument/2006/relationships/image" Target="../media/image9.emf"/><Relationship Id="rId5" Type="http://schemas.openxmlformats.org/officeDocument/2006/relationships/audio" Target="../media/audio3.wav"/><Relationship Id="rId10" Type="http://schemas.openxmlformats.org/officeDocument/2006/relationships/oleObject" Target="../embeddings/oleObject3.bin"/><Relationship Id="rId4" Type="http://schemas.openxmlformats.org/officeDocument/2006/relationships/audio" Target="../media/audio2.wav"/><Relationship Id="rId9" Type="http://schemas.openxmlformats.org/officeDocument/2006/relationships/audio" Target="../media/audio5.wav"/></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8.png"/><Relationship Id="rId3" Type="http://schemas.openxmlformats.org/officeDocument/2006/relationships/image" Target="../media/image2.jp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174580" y="-280200"/>
            <a:ext cx="4619311" cy="4619311"/>
          </a:xfrm>
          <a:prstGeom prst="rect">
            <a:avLst/>
          </a:prstGeom>
        </p:spPr>
      </p:pic>
      <p:grpSp>
        <p:nvGrpSpPr>
          <p:cNvPr id="32" name="组合 31">
            <a:extLst>
              <a:ext uri="{FF2B5EF4-FFF2-40B4-BE49-F238E27FC236}">
                <a16:creationId xmlns:a16="http://schemas.microsoft.com/office/drawing/2014/main" id="{812F7956-7370-9BB9-D4F0-B034500A7A21}"/>
              </a:ext>
            </a:extLst>
          </p:cNvPr>
          <p:cNvGrpSpPr/>
          <p:nvPr/>
        </p:nvGrpSpPr>
        <p:grpSpPr>
          <a:xfrm>
            <a:off x="7923982" y="2736534"/>
            <a:ext cx="4743064" cy="4151946"/>
            <a:chOff x="8236467" y="3278909"/>
            <a:chExt cx="3984357" cy="3463837"/>
          </a:xfrm>
        </p:grpSpPr>
        <p:pic>
          <p:nvPicPr>
            <p:cNvPr id="33" name="图片 32">
              <a:extLst>
                <a:ext uri="{FF2B5EF4-FFF2-40B4-BE49-F238E27FC236}">
                  <a16:creationId xmlns:a16="http://schemas.microsoft.com/office/drawing/2014/main" id="{11460383-D6A0-7500-04DF-C37AAF542B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4" name="图片 33">
              <a:extLst>
                <a:ext uri="{FF2B5EF4-FFF2-40B4-BE49-F238E27FC236}">
                  <a16:creationId xmlns:a16="http://schemas.microsoft.com/office/drawing/2014/main" id="{13C10393-FAAC-3C1D-2502-0FBB1A453E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2" name="图片 55">
            <a:extLst>
              <a:ext uri="{FF2B5EF4-FFF2-40B4-BE49-F238E27FC236}">
                <a16:creationId xmlns:a16="http://schemas.microsoft.com/office/drawing/2014/main" id="{D467F1D0-DB00-0F11-B2F5-6FC8C7CF08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32479" flipH="1">
            <a:off x="8250529" y="65377"/>
            <a:ext cx="3787327" cy="4619311"/>
          </a:xfrm>
          <a:prstGeom prst="rect">
            <a:avLst/>
          </a:prstGeom>
        </p:spPr>
      </p:pic>
      <p:pic>
        <p:nvPicPr>
          <p:cNvPr id="3" name="图片 3">
            <a:extLst>
              <a:ext uri="{FF2B5EF4-FFF2-40B4-BE49-F238E27FC236}">
                <a16:creationId xmlns:a16="http://schemas.microsoft.com/office/drawing/2014/main" id="{7AEA3F46-1014-283D-3A1F-AC79A148F6A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380" t="4569" r="19755" b="3868"/>
          <a:stretch/>
        </p:blipFill>
        <p:spPr>
          <a:xfrm>
            <a:off x="662" y="1925757"/>
            <a:ext cx="3772155" cy="4873850"/>
          </a:xfrm>
          <a:prstGeom prst="rect">
            <a:avLst/>
          </a:prstGeom>
        </p:spPr>
      </p:pic>
      <p:pic>
        <p:nvPicPr>
          <p:cNvPr id="9" name="Picture 8">
            <a:extLst>
              <a:ext uri="{FF2B5EF4-FFF2-40B4-BE49-F238E27FC236}">
                <a16:creationId xmlns:a16="http://schemas.microsoft.com/office/drawing/2014/main" id="{066B6B74-D617-2A81-1FD9-0F80C2E46647}"/>
              </a:ext>
            </a:extLst>
          </p:cNvPr>
          <p:cNvPicPr>
            <a:picLocks noChangeAspect="1"/>
          </p:cNvPicPr>
          <p:nvPr/>
        </p:nvPicPr>
        <p:blipFill>
          <a:blip r:embed="rId9"/>
          <a:stretch>
            <a:fillRect/>
          </a:stretch>
        </p:blipFill>
        <p:spPr>
          <a:xfrm>
            <a:off x="3659360" y="1535611"/>
            <a:ext cx="5407621" cy="3938357"/>
          </a:xfrm>
          <a:prstGeom prst="rect">
            <a:avLst/>
          </a:prstGeom>
        </p:spPr>
      </p:pic>
    </p:spTree>
    <p:extLst>
      <p:ext uri="{BB962C8B-B14F-4D97-AF65-F5344CB8AC3E}">
        <p14:creationId xmlns:p14="http://schemas.microsoft.com/office/powerpoint/2010/main" val="3114838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842777CD-FFD1-5214-A44D-DF5BB80ECFA0}"/>
              </a:ext>
            </a:extLst>
          </p:cNvPr>
          <p:cNvSpPr/>
          <p:nvPr/>
        </p:nvSpPr>
        <p:spPr>
          <a:xfrm>
            <a:off x="120320" y="376579"/>
            <a:ext cx="11828207" cy="6201202"/>
          </a:xfrm>
          <a:prstGeom prst="rect">
            <a:avLst/>
          </a:prstGeom>
          <a:solidFill>
            <a:schemeClr val="bg1"/>
          </a:solidFill>
          <a:ln w="38100">
            <a:solidFill>
              <a:srgbClr val="2DAB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思源黑体 CN Medium"/>
              <a:cs typeface="+mn-cs"/>
            </a:endParaRPr>
          </a:p>
        </p:txBody>
      </p:sp>
      <p:sp>
        <p:nvSpPr>
          <p:cNvPr id="2" name="Oval 1">
            <a:extLst>
              <a:ext uri="{FF2B5EF4-FFF2-40B4-BE49-F238E27FC236}">
                <a16:creationId xmlns:a16="http://schemas.microsoft.com/office/drawing/2014/main" id="{D1D9DC8C-338D-3001-BF6A-930FB4011A6F}"/>
              </a:ext>
            </a:extLst>
          </p:cNvPr>
          <p:cNvSpPr/>
          <p:nvPr/>
        </p:nvSpPr>
        <p:spPr>
          <a:xfrm>
            <a:off x="442451" y="580103"/>
            <a:ext cx="668594" cy="5801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3" name="TextBox 2">
            <a:extLst>
              <a:ext uri="{FF2B5EF4-FFF2-40B4-BE49-F238E27FC236}">
                <a16:creationId xmlns:a16="http://schemas.microsoft.com/office/drawing/2014/main" id="{EAE739B7-94DC-C7E2-8EDB-F30CB2E42E2C}"/>
              </a:ext>
            </a:extLst>
          </p:cNvPr>
          <p:cNvSpPr txBox="1"/>
          <p:nvPr/>
        </p:nvSpPr>
        <p:spPr>
          <a:xfrm>
            <a:off x="1130710" y="560439"/>
            <a:ext cx="10451690" cy="1384995"/>
          </a:xfrm>
          <a:prstGeom prst="rect">
            <a:avLst/>
          </a:prstGeom>
          <a:noFill/>
        </p:spPr>
        <p:txBody>
          <a:bodyPr wrap="square" rtlCol="0">
            <a:spAutoFit/>
          </a:bodyPr>
          <a:lstStyle/>
          <a:p>
            <a:pPr lvl="0"/>
            <a:r>
              <a:rPr lang="vi-VN" sz="2800" b="1" dirty="0">
                <a:solidFill>
                  <a:prstClr val="black"/>
                </a:solidFill>
                <a:latin typeface="Cambria" panose="02040503050406030204" pitchFamily="18" charset="0"/>
                <a:ea typeface="Cambria" panose="02040503050406030204" pitchFamily="18" charset="0"/>
              </a:rPr>
              <a:t>Một sân bay quốc tế trung bình mỗi giờ thực hiện 44 chuyến bay đến và đi. Hỏi mỗi ngày sân bay đó thực hiện bao nhiêu chuyến bay đến và đi?</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71F51656-A1BA-F2F1-FBD8-3EAF06E73AAC}"/>
              </a:ext>
            </a:extLst>
          </p:cNvPr>
          <p:cNvPicPr>
            <a:picLocks noChangeAspect="1"/>
          </p:cNvPicPr>
          <p:nvPr/>
        </p:nvPicPr>
        <p:blipFill>
          <a:blip r:embed="rId2"/>
          <a:stretch>
            <a:fillRect/>
          </a:stretch>
        </p:blipFill>
        <p:spPr>
          <a:xfrm>
            <a:off x="177749" y="2065543"/>
            <a:ext cx="5517160" cy="3253710"/>
          </a:xfrm>
          <a:prstGeom prst="rect">
            <a:avLst/>
          </a:prstGeom>
        </p:spPr>
      </p:pic>
      <p:sp>
        <p:nvSpPr>
          <p:cNvPr id="8" name="TextBox 7">
            <a:extLst>
              <a:ext uri="{FF2B5EF4-FFF2-40B4-BE49-F238E27FC236}">
                <a16:creationId xmlns:a16="http://schemas.microsoft.com/office/drawing/2014/main" id="{F64FF67B-1416-4FD3-6DF3-37A77C21F273}"/>
              </a:ext>
            </a:extLst>
          </p:cNvPr>
          <p:cNvSpPr txBox="1"/>
          <p:nvPr/>
        </p:nvSpPr>
        <p:spPr>
          <a:xfrm>
            <a:off x="6508956" y="2458063"/>
            <a:ext cx="510294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Tóm</a:t>
            </a:r>
            <a:r>
              <a:rPr kumimoji="0" lang="en-US"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tắt</a:t>
            </a:r>
            <a:r>
              <a:rPr kumimoji="0" lang="en-US"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r>
              <a:rPr lang="en-US" sz="3600" dirty="0">
                <a:solidFill>
                  <a:srgbClr val="002060"/>
                </a:solidFill>
                <a:latin typeface="Cambria" panose="02040503050406030204" pitchFamily="18" charset="0"/>
                <a:ea typeface="Cambria" panose="02040503050406030204" pitchFamily="18" charset="0"/>
              </a:rPr>
              <a:t>1 </a:t>
            </a:r>
            <a:r>
              <a:rPr lang="en-US" sz="3600" dirty="0" err="1">
                <a:solidFill>
                  <a:srgbClr val="002060"/>
                </a:solidFill>
                <a:latin typeface="Cambria" panose="02040503050406030204" pitchFamily="18" charset="0"/>
                <a:ea typeface="Cambria" panose="02040503050406030204" pitchFamily="18" charset="0"/>
              </a:rPr>
              <a:t>giờ</a:t>
            </a:r>
            <a:r>
              <a:rPr lang="en-US" sz="3600" dirty="0">
                <a:solidFill>
                  <a:srgbClr val="002060"/>
                </a:solidFill>
                <a:latin typeface="Cambria" panose="02040503050406030204" pitchFamily="18" charset="0"/>
                <a:ea typeface="Cambria" panose="02040503050406030204" pitchFamily="18" charset="0"/>
              </a:rPr>
              <a:t>: 44 </a:t>
            </a:r>
            <a:r>
              <a:rPr lang="en-US" sz="3600" dirty="0" err="1">
                <a:solidFill>
                  <a:srgbClr val="002060"/>
                </a:solidFill>
                <a:latin typeface="Cambria" panose="02040503050406030204" pitchFamily="18" charset="0"/>
                <a:ea typeface="Cambria" panose="02040503050406030204" pitchFamily="18" charset="0"/>
              </a:rPr>
              <a:t>chuyến</a:t>
            </a:r>
            <a:r>
              <a:rPr lang="en-US" sz="3600" dirty="0">
                <a:solidFill>
                  <a:srgbClr val="002060"/>
                </a:solidFill>
                <a:latin typeface="Cambria" panose="02040503050406030204" pitchFamily="18" charset="0"/>
                <a:ea typeface="Cambria" panose="02040503050406030204" pitchFamily="18" charset="0"/>
              </a:rPr>
              <a:t> bay</a:t>
            </a:r>
          </a:p>
          <a:p>
            <a:r>
              <a:rPr lang="en-US" sz="3600" dirty="0">
                <a:solidFill>
                  <a:srgbClr val="002060"/>
                </a:solidFill>
                <a:latin typeface="Cambria" panose="02040503050406030204" pitchFamily="18" charset="0"/>
                <a:ea typeface="Cambria" panose="02040503050406030204" pitchFamily="18" charset="0"/>
              </a:rPr>
              <a:t>1 </a:t>
            </a:r>
            <a:r>
              <a:rPr lang="en-US" sz="3600" dirty="0" err="1">
                <a:solidFill>
                  <a:srgbClr val="002060"/>
                </a:solidFill>
                <a:latin typeface="Cambria" panose="02040503050406030204" pitchFamily="18" charset="0"/>
                <a:ea typeface="Cambria" panose="02040503050406030204" pitchFamily="18" charset="0"/>
              </a:rPr>
              <a:t>ngày</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chuyến</a:t>
            </a:r>
            <a:r>
              <a:rPr lang="en-US" sz="3600" dirty="0">
                <a:solidFill>
                  <a:srgbClr val="002060"/>
                </a:solidFill>
                <a:latin typeface="Cambria" panose="02040503050406030204" pitchFamily="18" charset="0"/>
                <a:ea typeface="Cambria" panose="02040503050406030204" pitchFamily="18" charset="0"/>
              </a:rPr>
              <a:t> bay?</a:t>
            </a:r>
          </a:p>
        </p:txBody>
      </p:sp>
    </p:spTree>
    <p:extLst>
      <p:ext uri="{BB962C8B-B14F-4D97-AF65-F5344CB8AC3E}">
        <p14:creationId xmlns:p14="http://schemas.microsoft.com/office/powerpoint/2010/main" val="942426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842777CD-FFD1-5214-A44D-DF5BB80ECFA0}"/>
              </a:ext>
            </a:extLst>
          </p:cNvPr>
          <p:cNvSpPr/>
          <p:nvPr/>
        </p:nvSpPr>
        <p:spPr>
          <a:xfrm>
            <a:off x="120320" y="376579"/>
            <a:ext cx="11828207" cy="6201202"/>
          </a:xfrm>
          <a:prstGeom prst="rect">
            <a:avLst/>
          </a:prstGeom>
          <a:solidFill>
            <a:schemeClr val="bg1"/>
          </a:solidFill>
          <a:ln w="38100">
            <a:solidFill>
              <a:srgbClr val="2DAB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思源黑体 CN Medium"/>
              <a:cs typeface="+mn-cs"/>
            </a:endParaRPr>
          </a:p>
        </p:txBody>
      </p:sp>
      <p:sp>
        <p:nvSpPr>
          <p:cNvPr id="4" name="TextBox 3">
            <a:extLst>
              <a:ext uri="{FF2B5EF4-FFF2-40B4-BE49-F238E27FC236}">
                <a16:creationId xmlns:a16="http://schemas.microsoft.com/office/drawing/2014/main" id="{453A93EE-E8E4-5A30-6C22-A2556059E4B5}"/>
              </a:ext>
            </a:extLst>
          </p:cNvPr>
          <p:cNvSpPr txBox="1"/>
          <p:nvPr/>
        </p:nvSpPr>
        <p:spPr>
          <a:xfrm>
            <a:off x="1396181" y="953727"/>
            <a:ext cx="9252154"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Bài giải</a:t>
            </a:r>
          </a:p>
          <a:p>
            <a:pPr lvl="0" algn="ctr"/>
            <a:r>
              <a:rPr lang="vi-VN" sz="3600" b="1" dirty="0">
                <a:solidFill>
                  <a:srgbClr val="002060"/>
                </a:solidFill>
                <a:latin typeface="Cambria" panose="02040503050406030204" pitchFamily="18" charset="0"/>
                <a:ea typeface="Cambria" panose="02040503050406030204" pitchFamily="18" charset="0"/>
              </a:rPr>
              <a:t>Đổi: 1 ngày = 24 giờ</a:t>
            </a:r>
          </a:p>
          <a:p>
            <a:pPr lvl="0" algn="ctr"/>
            <a:r>
              <a:rPr lang="vi-VN" sz="3600" b="1" dirty="0">
                <a:solidFill>
                  <a:srgbClr val="002060"/>
                </a:solidFill>
                <a:latin typeface="Cambria" panose="02040503050406030204" pitchFamily="18" charset="0"/>
                <a:ea typeface="Cambria" panose="02040503050406030204" pitchFamily="18" charset="0"/>
              </a:rPr>
              <a:t>Số chuyến bay đến và đi mà mỗi ngày sân bay đó thực hiện là:</a:t>
            </a:r>
            <a:endParaRPr lang="en-US" sz="3600" b="1" dirty="0">
              <a:solidFill>
                <a:srgbClr val="002060"/>
              </a:solidFill>
              <a:latin typeface="Cambria" panose="02040503050406030204" pitchFamily="18" charset="0"/>
              <a:ea typeface="Cambria" panose="02040503050406030204" pitchFamily="18" charset="0"/>
            </a:endParaRPr>
          </a:p>
          <a:p>
            <a:pPr lvl="0" algn="ctr"/>
            <a:r>
              <a:rPr lang="vi-VN" sz="3600" b="1" dirty="0">
                <a:solidFill>
                  <a:srgbClr val="002060"/>
                </a:solidFill>
                <a:latin typeface="Cambria" panose="02040503050406030204" pitchFamily="18" charset="0"/>
                <a:ea typeface="Cambria" panose="02040503050406030204" pitchFamily="18" charset="0"/>
              </a:rPr>
              <a:t>44 x 24 = 1 056 (chuyến)</a:t>
            </a:r>
          </a:p>
          <a:p>
            <a:pPr lvl="0" algn="r"/>
            <a:r>
              <a:rPr lang="vi-VN" sz="3600" b="1" dirty="0">
                <a:solidFill>
                  <a:srgbClr val="002060"/>
                </a:solidFill>
                <a:latin typeface="Cambria" panose="02040503050406030204" pitchFamily="18" charset="0"/>
                <a:ea typeface="Cambria" panose="02040503050406030204" pitchFamily="18" charset="0"/>
              </a:rPr>
              <a:t>Đáp số: 1 056 chuyến bay</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12232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174580" y="-280200"/>
            <a:ext cx="4619311" cy="4619311"/>
          </a:xfrm>
          <a:prstGeom prst="rect">
            <a:avLst/>
          </a:prstGeom>
        </p:spPr>
      </p:pic>
      <p:grpSp>
        <p:nvGrpSpPr>
          <p:cNvPr id="32" name="组合 31">
            <a:extLst>
              <a:ext uri="{FF2B5EF4-FFF2-40B4-BE49-F238E27FC236}">
                <a16:creationId xmlns:a16="http://schemas.microsoft.com/office/drawing/2014/main" id="{812F7956-7370-9BB9-D4F0-B034500A7A21}"/>
              </a:ext>
            </a:extLst>
          </p:cNvPr>
          <p:cNvGrpSpPr/>
          <p:nvPr/>
        </p:nvGrpSpPr>
        <p:grpSpPr>
          <a:xfrm>
            <a:off x="7923982" y="2736534"/>
            <a:ext cx="4743064" cy="4151946"/>
            <a:chOff x="8236467" y="3278909"/>
            <a:chExt cx="3984357" cy="3463837"/>
          </a:xfrm>
        </p:grpSpPr>
        <p:pic>
          <p:nvPicPr>
            <p:cNvPr id="33" name="图片 32">
              <a:extLst>
                <a:ext uri="{FF2B5EF4-FFF2-40B4-BE49-F238E27FC236}">
                  <a16:creationId xmlns:a16="http://schemas.microsoft.com/office/drawing/2014/main" id="{11460383-D6A0-7500-04DF-C37AAF542B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4" name="图片 33">
              <a:extLst>
                <a:ext uri="{FF2B5EF4-FFF2-40B4-BE49-F238E27FC236}">
                  <a16:creationId xmlns:a16="http://schemas.microsoft.com/office/drawing/2014/main" id="{13C10393-FAAC-3C1D-2502-0FBB1A453E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2" name="图片 55">
            <a:extLst>
              <a:ext uri="{FF2B5EF4-FFF2-40B4-BE49-F238E27FC236}">
                <a16:creationId xmlns:a16="http://schemas.microsoft.com/office/drawing/2014/main" id="{D467F1D0-DB00-0F11-B2F5-6FC8C7CF08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32479" flipH="1">
            <a:off x="8250529" y="65377"/>
            <a:ext cx="3787327" cy="4619311"/>
          </a:xfrm>
          <a:prstGeom prst="rect">
            <a:avLst/>
          </a:prstGeom>
        </p:spPr>
      </p:pic>
      <p:pic>
        <p:nvPicPr>
          <p:cNvPr id="3" name="图片 3">
            <a:extLst>
              <a:ext uri="{FF2B5EF4-FFF2-40B4-BE49-F238E27FC236}">
                <a16:creationId xmlns:a16="http://schemas.microsoft.com/office/drawing/2014/main" id="{7AEA3F46-1014-283D-3A1F-AC79A148F6A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380" t="4569" r="19755" b="3868"/>
          <a:stretch/>
        </p:blipFill>
        <p:spPr>
          <a:xfrm>
            <a:off x="662" y="1925757"/>
            <a:ext cx="3772155" cy="4873850"/>
          </a:xfrm>
          <a:prstGeom prst="rect">
            <a:avLst/>
          </a:prstGeom>
        </p:spPr>
      </p:pic>
      <p:pic>
        <p:nvPicPr>
          <p:cNvPr id="4" name="Picture 3">
            <a:extLst>
              <a:ext uri="{FF2B5EF4-FFF2-40B4-BE49-F238E27FC236}">
                <a16:creationId xmlns:a16="http://schemas.microsoft.com/office/drawing/2014/main" id="{0AC95879-11B5-6630-89F4-BF262A8A46BF}"/>
              </a:ext>
            </a:extLst>
          </p:cNvPr>
          <p:cNvPicPr>
            <a:picLocks noChangeAspect="1"/>
          </p:cNvPicPr>
          <p:nvPr/>
        </p:nvPicPr>
        <p:blipFill>
          <a:blip r:embed="rId9"/>
          <a:stretch>
            <a:fillRect/>
          </a:stretch>
        </p:blipFill>
        <p:spPr>
          <a:xfrm>
            <a:off x="-571321" y="6098214"/>
            <a:ext cx="2188654" cy="890093"/>
          </a:xfrm>
          <a:prstGeom prst="rect">
            <a:avLst/>
          </a:prstGeom>
        </p:spPr>
      </p:pic>
      <p:pic>
        <p:nvPicPr>
          <p:cNvPr id="8" name="Picture 7">
            <a:extLst>
              <a:ext uri="{FF2B5EF4-FFF2-40B4-BE49-F238E27FC236}">
                <a16:creationId xmlns:a16="http://schemas.microsoft.com/office/drawing/2014/main" id="{AEE8AB16-301A-6819-AF2B-43BEAE6B75CF}"/>
              </a:ext>
            </a:extLst>
          </p:cNvPr>
          <p:cNvPicPr>
            <a:picLocks noChangeAspect="1"/>
          </p:cNvPicPr>
          <p:nvPr/>
        </p:nvPicPr>
        <p:blipFill>
          <a:blip r:embed="rId10"/>
          <a:stretch>
            <a:fillRect/>
          </a:stretch>
        </p:blipFill>
        <p:spPr>
          <a:xfrm>
            <a:off x="10881259" y="0"/>
            <a:ext cx="1542422" cy="518205"/>
          </a:xfrm>
          <a:prstGeom prst="rect">
            <a:avLst/>
          </a:prstGeom>
        </p:spPr>
      </p:pic>
      <p:pic>
        <p:nvPicPr>
          <p:cNvPr id="9" name="Picture 8">
            <a:extLst>
              <a:ext uri="{FF2B5EF4-FFF2-40B4-BE49-F238E27FC236}">
                <a16:creationId xmlns:a16="http://schemas.microsoft.com/office/drawing/2014/main" id="{4335D7B3-9B6E-8AE2-873B-1D47F67185BD}"/>
              </a:ext>
            </a:extLst>
          </p:cNvPr>
          <p:cNvPicPr>
            <a:picLocks noChangeAspect="1"/>
          </p:cNvPicPr>
          <p:nvPr/>
        </p:nvPicPr>
        <p:blipFill>
          <a:blip r:embed="rId11"/>
          <a:stretch>
            <a:fillRect/>
          </a:stretch>
        </p:blipFill>
        <p:spPr>
          <a:xfrm>
            <a:off x="3882471" y="1590384"/>
            <a:ext cx="5407621" cy="3828620"/>
          </a:xfrm>
          <a:prstGeom prst="rect">
            <a:avLst/>
          </a:prstGeom>
        </p:spPr>
      </p:pic>
    </p:spTree>
    <p:extLst>
      <p:ext uri="{BB962C8B-B14F-4D97-AF65-F5344CB8AC3E}">
        <p14:creationId xmlns:p14="http://schemas.microsoft.com/office/powerpoint/2010/main" val="735295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42"/>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5288C3-1964-4DBA-A57E-3EA337BF45EB}"/>
              </a:ext>
            </a:extLst>
          </p:cNvPr>
          <p:cNvSpPr/>
          <p:nvPr/>
        </p:nvSpPr>
        <p:spPr>
          <a:xfrm>
            <a:off x="2654105" y="503312"/>
            <a:ext cx="6096000" cy="1107996"/>
          </a:xfrm>
          <a:prstGeom prst="rect">
            <a:avLst/>
          </a:prstGeom>
        </p:spPr>
        <p:txBody>
          <a:bodyPr>
            <a:spAutoFit/>
          </a:bodyPr>
          <a:lstStyle/>
          <a:p>
            <a:pPr lvl="0" algn="ctr">
              <a:defRPr/>
            </a:pPr>
            <a:r>
              <a:rPr lang="en-US" sz="4800"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VẬN DỤNG</a:t>
            </a:r>
          </a:p>
          <a:p>
            <a:pPr lvl="0" algn="ctr">
              <a:defRPr/>
            </a:pPr>
            <a:endParaRPr lang="vi-VN" b="1" dirty="0">
              <a:solidFill>
                <a:srgbClr val="002060"/>
              </a:solidFill>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081D82DD-62F3-4CD2-B642-48EF4DE98D6F}"/>
              </a:ext>
            </a:extLst>
          </p:cNvPr>
          <p:cNvSpPr/>
          <p:nvPr/>
        </p:nvSpPr>
        <p:spPr>
          <a:xfrm>
            <a:off x="534572" y="1978075"/>
            <a:ext cx="10916530" cy="2554545"/>
          </a:xfrm>
          <a:prstGeom prst="rect">
            <a:avLst/>
          </a:prstGeom>
        </p:spPr>
        <p:txBody>
          <a:bodyPr wrap="square">
            <a:spAutoFit/>
          </a:bodyPr>
          <a:lstStyle/>
          <a:p>
            <a:pPr lvl="0">
              <a:defRPr/>
            </a:pPr>
            <a:r>
              <a:rPr lang="nl-NL" sz="4000" dirty="0">
                <a:latin typeface="Times New Roman" panose="02020603050405020304" pitchFamily="18" charset="0"/>
                <a:cs typeface="Times New Roman" panose="02020603050405020304" pitchFamily="18" charset="0"/>
              </a:rPr>
              <a:t>        Liên hệ về nhà: Các em hãy tìm tình huống thực tế liên quan đến phép tính đã học, đặt ra bài toán cho mỗi tình huống đó, hôm sau chia sẻ với bạn.</a:t>
            </a:r>
            <a:endParaRPr lang="vi-VN"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84643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06475" y="-66066"/>
            <a:ext cx="11350894" cy="6628580"/>
          </a:xfrm>
          <a:prstGeom prst="rect">
            <a:avLst/>
          </a:prstGeom>
        </p:spPr>
      </p:pic>
      <p:pic>
        <p:nvPicPr>
          <p:cNvPr id="54" name="图片 53">
            <a:extLst>
              <a:ext uri="{FF2B5EF4-FFF2-40B4-BE49-F238E27FC236}">
                <a16:creationId xmlns:a16="http://schemas.microsoft.com/office/drawing/2014/main" id="{9F6D768A-BF3F-D1AA-1652-D36EFC8D80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625" y="4151447"/>
            <a:ext cx="4059807" cy="4059807"/>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pic>
        <p:nvPicPr>
          <p:cNvPr id="62" name="图片 61">
            <a:extLst>
              <a:ext uri="{FF2B5EF4-FFF2-40B4-BE49-F238E27FC236}">
                <a16:creationId xmlns:a16="http://schemas.microsoft.com/office/drawing/2014/main" id="{1EE7C8CB-BDA3-BE81-B6C5-2E1D69EBB69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l="3274" t="5212" r="63318" b="67851"/>
          <a:stretch/>
        </p:blipFill>
        <p:spPr>
          <a:xfrm>
            <a:off x="5040303" y="5428702"/>
            <a:ext cx="1376878" cy="111016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8770887" y="3492194"/>
            <a:ext cx="3984357" cy="3463837"/>
            <a:chOff x="8236467" y="3278909"/>
            <a:chExt cx="3984357"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4" name="Picture 3">
            <a:extLst>
              <a:ext uri="{FF2B5EF4-FFF2-40B4-BE49-F238E27FC236}">
                <a16:creationId xmlns:a16="http://schemas.microsoft.com/office/drawing/2014/main" id="{4961AB55-78BA-1092-713A-6F716C1265CE}"/>
              </a:ext>
            </a:extLst>
          </p:cNvPr>
          <p:cNvPicPr>
            <a:picLocks noChangeAspect="1"/>
          </p:cNvPicPr>
          <p:nvPr/>
        </p:nvPicPr>
        <p:blipFill>
          <a:blip r:embed="rId11"/>
          <a:stretch>
            <a:fillRect/>
          </a:stretch>
        </p:blipFill>
        <p:spPr>
          <a:xfrm>
            <a:off x="982853" y="1509276"/>
            <a:ext cx="10998137" cy="2145978"/>
          </a:xfrm>
          <a:prstGeom prst="rect">
            <a:avLst/>
          </a:prstGeom>
        </p:spPr>
      </p:pic>
      <p:pic>
        <p:nvPicPr>
          <p:cNvPr id="21" name="图片 20">
            <a:extLst>
              <a:ext uri="{FF2B5EF4-FFF2-40B4-BE49-F238E27FC236}">
                <a16:creationId xmlns:a16="http://schemas.microsoft.com/office/drawing/2014/main" id="{7E96C052-9917-2FE7-A31E-3EC932B0F6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219557" y="2846098"/>
            <a:ext cx="3161336" cy="3161336"/>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630635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ED09349-431F-3C56-E83D-A6E236BEEABE}"/>
              </a:ext>
            </a:extLst>
          </p:cNvPr>
          <p:cNvSpPr>
            <a:spLocks noChangeArrowheads="1"/>
          </p:cNvSpPr>
          <p:nvPr/>
        </p:nvSpPr>
        <p:spPr bwMode="auto">
          <a:xfrm>
            <a:off x="1955800" y="322263"/>
            <a:ext cx="8321675" cy="6172200"/>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sp>
        <p:nvSpPr>
          <p:cNvPr id="50179" name="Rectangle 3">
            <a:extLst>
              <a:ext uri="{FF2B5EF4-FFF2-40B4-BE49-F238E27FC236}">
                <a16:creationId xmlns:a16="http://schemas.microsoft.com/office/drawing/2014/main" id="{0C4A112D-9113-A8F1-91CD-A05142936B01}"/>
              </a:ext>
            </a:extLst>
          </p:cNvPr>
          <p:cNvSpPr>
            <a:spLocks noChangeArrowheads="1"/>
          </p:cNvSpPr>
          <p:nvPr/>
        </p:nvSpPr>
        <p:spPr bwMode="auto">
          <a:xfrm>
            <a:off x="2324100" y="1304925"/>
            <a:ext cx="7867650" cy="4098925"/>
          </a:xfrm>
          <a:prstGeom prst="rect">
            <a:avLst/>
          </a:prstGeom>
          <a:gradFill rotWithShape="1">
            <a:gsLst>
              <a:gs pos="0">
                <a:srgbClr val="FFCC99"/>
              </a:gs>
              <a:gs pos="50000">
                <a:srgbClr val="FFFFFF"/>
              </a:gs>
              <a:gs pos="100000">
                <a:srgbClr val="FFCC99"/>
              </a:gs>
            </a:gsLst>
            <a:lin ang="2700000" scaled="1"/>
          </a:gradFill>
          <a:ln w="9525">
            <a:solidFill>
              <a:srgbClr val="FF0000"/>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sp>
        <p:nvSpPr>
          <p:cNvPr id="50180" name="Text Box 4">
            <a:extLst>
              <a:ext uri="{FF2B5EF4-FFF2-40B4-BE49-F238E27FC236}">
                <a16:creationId xmlns:a16="http://schemas.microsoft.com/office/drawing/2014/main" id="{FDF89FEC-88D0-EAC9-22C6-382CF355F3F6}"/>
              </a:ext>
            </a:extLst>
          </p:cNvPr>
          <p:cNvSpPr txBox="1">
            <a:spLocks noChangeArrowheads="1"/>
          </p:cNvSpPr>
          <p:nvPr/>
        </p:nvSpPr>
        <p:spPr bwMode="auto">
          <a:xfrm>
            <a:off x="2279650" y="1133475"/>
            <a:ext cx="73787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500" b="1" i="1" dirty="0">
                <a:latin typeface="Times New Roman" panose="02020603050405020304" pitchFamily="18" charset="0"/>
                <a:cs typeface="Times New Roman" panose="02020603050405020304" pitchFamily="18" charset="0"/>
              </a:rPr>
              <a:t> </a:t>
            </a:r>
            <a:r>
              <a:rPr lang="en-US" altLang="en-US" sz="6000" b="1" dirty="0">
                <a:solidFill>
                  <a:srgbClr val="0033CC"/>
                </a:solidFill>
                <a:latin typeface="Times New Roman" panose="02020603050405020304" pitchFamily="18" charset="0"/>
                <a:cs typeface="Times New Roman" panose="02020603050405020304" pitchFamily="18" charset="0"/>
              </a:rPr>
              <a:t>ĐÚNG</a:t>
            </a:r>
            <a:r>
              <a:rPr lang="en-US" altLang="en-US" sz="6000" b="1" dirty="0">
                <a:latin typeface="Times New Roman" panose="02020603050405020304" pitchFamily="18" charset="0"/>
                <a:cs typeface="Times New Roman" panose="02020603050405020304" pitchFamily="18" charset="0"/>
              </a:rPr>
              <a:t> hay </a:t>
            </a:r>
            <a:r>
              <a:rPr lang="en-US" altLang="en-US" sz="6000" b="1" dirty="0">
                <a:solidFill>
                  <a:srgbClr val="FF0000"/>
                </a:solidFill>
                <a:latin typeface="Times New Roman" panose="02020603050405020304" pitchFamily="18" charset="0"/>
                <a:cs typeface="Times New Roman" panose="02020603050405020304" pitchFamily="18" charset="0"/>
              </a:rPr>
              <a:t>SAI</a:t>
            </a:r>
          </a:p>
        </p:txBody>
      </p:sp>
      <p:sp>
        <p:nvSpPr>
          <p:cNvPr id="27653" name="AutoShape 5">
            <a:extLst>
              <a:ext uri="{FF2B5EF4-FFF2-40B4-BE49-F238E27FC236}">
                <a16:creationId xmlns:a16="http://schemas.microsoft.com/office/drawing/2014/main" id="{593F08B1-6E41-A9C9-9F86-A5F9D1379CA4}"/>
              </a:ext>
            </a:extLst>
          </p:cNvPr>
          <p:cNvSpPr>
            <a:spLocks noChangeArrowheads="1"/>
          </p:cNvSpPr>
          <p:nvPr/>
        </p:nvSpPr>
        <p:spPr bwMode="auto">
          <a:xfrm>
            <a:off x="5448300"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FF0000"/>
                </a:solidFill>
                <a:latin typeface="+mj-lt"/>
              </a:rPr>
              <a:t>0</a:t>
            </a:r>
          </a:p>
        </p:txBody>
      </p:sp>
      <p:sp>
        <p:nvSpPr>
          <p:cNvPr id="27654" name="AutoShape 6">
            <a:extLst>
              <a:ext uri="{FF2B5EF4-FFF2-40B4-BE49-F238E27FC236}">
                <a16:creationId xmlns:a16="http://schemas.microsoft.com/office/drawing/2014/main" id="{3C439499-5BCC-DD73-77FE-A0406D6D541F}"/>
              </a:ext>
            </a:extLst>
          </p:cNvPr>
          <p:cNvSpPr>
            <a:spLocks noChangeArrowheads="1"/>
          </p:cNvSpPr>
          <p:nvPr/>
        </p:nvSpPr>
        <p:spPr bwMode="auto">
          <a:xfrm>
            <a:off x="5451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800000"/>
                </a:solidFill>
                <a:latin typeface="+mj-lt"/>
              </a:rPr>
              <a:t>1</a:t>
            </a:r>
          </a:p>
        </p:txBody>
      </p:sp>
      <p:sp>
        <p:nvSpPr>
          <p:cNvPr id="27655" name="AutoShape 7">
            <a:extLst>
              <a:ext uri="{FF2B5EF4-FFF2-40B4-BE49-F238E27FC236}">
                <a16:creationId xmlns:a16="http://schemas.microsoft.com/office/drawing/2014/main" id="{03329CC3-F2F0-61DA-E02E-F650EA17AE31}"/>
              </a:ext>
            </a:extLst>
          </p:cNvPr>
          <p:cNvSpPr>
            <a:spLocks noChangeArrowheads="1"/>
          </p:cNvSpPr>
          <p:nvPr/>
        </p:nvSpPr>
        <p:spPr bwMode="auto">
          <a:xfrm>
            <a:off x="5456238"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2</a:t>
            </a:r>
          </a:p>
        </p:txBody>
      </p:sp>
      <p:sp>
        <p:nvSpPr>
          <p:cNvPr id="27656" name="AutoShape 8">
            <a:extLst>
              <a:ext uri="{FF2B5EF4-FFF2-40B4-BE49-F238E27FC236}">
                <a16:creationId xmlns:a16="http://schemas.microsoft.com/office/drawing/2014/main" id="{4FD62268-A91F-5085-0470-C08C84F7A1CF}"/>
              </a:ext>
            </a:extLst>
          </p:cNvPr>
          <p:cNvSpPr>
            <a:spLocks noChangeArrowheads="1"/>
          </p:cNvSpPr>
          <p:nvPr/>
        </p:nvSpPr>
        <p:spPr bwMode="auto">
          <a:xfrm>
            <a:off x="54483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3</a:t>
            </a:r>
          </a:p>
        </p:txBody>
      </p:sp>
      <p:sp>
        <p:nvSpPr>
          <p:cNvPr id="27658" name="AutoShape 10">
            <a:extLst>
              <a:ext uri="{FF2B5EF4-FFF2-40B4-BE49-F238E27FC236}">
                <a16:creationId xmlns:a16="http://schemas.microsoft.com/office/drawing/2014/main" id="{AA8DA0E4-765E-7038-A2E1-FEF6B3D58E96}"/>
              </a:ext>
            </a:extLst>
          </p:cNvPr>
          <p:cNvSpPr>
            <a:spLocks noChangeArrowheads="1"/>
          </p:cNvSpPr>
          <p:nvPr/>
        </p:nvSpPr>
        <p:spPr bwMode="auto">
          <a:xfrm>
            <a:off x="5448300"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4</a:t>
            </a:r>
          </a:p>
        </p:txBody>
      </p:sp>
      <p:sp>
        <p:nvSpPr>
          <p:cNvPr id="27659" name="AutoShape 11">
            <a:extLst>
              <a:ext uri="{FF2B5EF4-FFF2-40B4-BE49-F238E27FC236}">
                <a16:creationId xmlns:a16="http://schemas.microsoft.com/office/drawing/2014/main" id="{7A056BC4-03FC-DDEE-1331-B73A30FBABDF}"/>
              </a:ext>
            </a:extLst>
          </p:cNvPr>
          <p:cNvSpPr>
            <a:spLocks noChangeArrowheads="1"/>
          </p:cNvSpPr>
          <p:nvPr/>
        </p:nvSpPr>
        <p:spPr bwMode="auto">
          <a:xfrm>
            <a:off x="5438775" y="54625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5</a:t>
            </a:r>
          </a:p>
        </p:txBody>
      </p:sp>
      <p:sp>
        <p:nvSpPr>
          <p:cNvPr id="27660" name="AutoShape 12">
            <a:extLst>
              <a:ext uri="{FF2B5EF4-FFF2-40B4-BE49-F238E27FC236}">
                <a16:creationId xmlns:a16="http://schemas.microsoft.com/office/drawing/2014/main" id="{9AC736C9-5708-4D71-089A-D1FC1166A1BD}"/>
              </a:ext>
            </a:extLst>
          </p:cNvPr>
          <p:cNvSpPr>
            <a:spLocks noChangeArrowheads="1"/>
          </p:cNvSpPr>
          <p:nvPr/>
        </p:nvSpPr>
        <p:spPr bwMode="auto">
          <a:xfrm>
            <a:off x="5457825" y="54768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6</a:t>
            </a:r>
          </a:p>
        </p:txBody>
      </p:sp>
      <p:sp>
        <p:nvSpPr>
          <p:cNvPr id="27661" name="AutoShape 13">
            <a:extLst>
              <a:ext uri="{FF2B5EF4-FFF2-40B4-BE49-F238E27FC236}">
                <a16:creationId xmlns:a16="http://schemas.microsoft.com/office/drawing/2014/main" id="{F62C6765-F19F-5F5B-5340-E0524492FC62}"/>
              </a:ext>
            </a:extLst>
          </p:cNvPr>
          <p:cNvSpPr>
            <a:spLocks noChangeArrowheads="1"/>
          </p:cNvSpPr>
          <p:nvPr/>
        </p:nvSpPr>
        <p:spPr bwMode="auto">
          <a:xfrm>
            <a:off x="5430838" y="546893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7</a:t>
            </a:r>
          </a:p>
        </p:txBody>
      </p:sp>
      <p:sp>
        <p:nvSpPr>
          <p:cNvPr id="27662" name="AutoShape 14">
            <a:extLst>
              <a:ext uri="{FF2B5EF4-FFF2-40B4-BE49-F238E27FC236}">
                <a16:creationId xmlns:a16="http://schemas.microsoft.com/office/drawing/2014/main" id="{18D99EFB-19D3-D2F5-7E55-B2544899F9D2}"/>
              </a:ext>
            </a:extLst>
          </p:cNvPr>
          <p:cNvSpPr>
            <a:spLocks noChangeArrowheads="1"/>
          </p:cNvSpPr>
          <p:nvPr/>
        </p:nvSpPr>
        <p:spPr bwMode="auto">
          <a:xfrm>
            <a:off x="5438775"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8</a:t>
            </a:r>
          </a:p>
        </p:txBody>
      </p:sp>
      <p:sp>
        <p:nvSpPr>
          <p:cNvPr id="27663" name="AutoShape 15">
            <a:extLst>
              <a:ext uri="{FF2B5EF4-FFF2-40B4-BE49-F238E27FC236}">
                <a16:creationId xmlns:a16="http://schemas.microsoft.com/office/drawing/2014/main" id="{A4C3A527-0F43-FCA7-24F7-25F30DCB1A7F}"/>
              </a:ext>
            </a:extLst>
          </p:cNvPr>
          <p:cNvSpPr>
            <a:spLocks noChangeArrowheads="1"/>
          </p:cNvSpPr>
          <p:nvPr/>
        </p:nvSpPr>
        <p:spPr bwMode="auto">
          <a:xfrm>
            <a:off x="5459413"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9</a:t>
            </a:r>
          </a:p>
        </p:txBody>
      </p:sp>
      <p:sp>
        <p:nvSpPr>
          <p:cNvPr id="27664" name="AutoShape 16">
            <a:extLst>
              <a:ext uri="{FF2B5EF4-FFF2-40B4-BE49-F238E27FC236}">
                <a16:creationId xmlns:a16="http://schemas.microsoft.com/office/drawing/2014/main" id="{996ADB78-E484-DCC0-4928-87A6730C1C86}"/>
              </a:ext>
            </a:extLst>
          </p:cNvPr>
          <p:cNvSpPr>
            <a:spLocks noChangeArrowheads="1"/>
          </p:cNvSpPr>
          <p:nvPr/>
        </p:nvSpPr>
        <p:spPr bwMode="auto">
          <a:xfrm>
            <a:off x="5446713" y="54864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10</a:t>
            </a:r>
          </a:p>
        </p:txBody>
      </p:sp>
      <p:sp>
        <p:nvSpPr>
          <p:cNvPr id="27665" name="AutoShape 17">
            <a:extLst>
              <a:ext uri="{FF2B5EF4-FFF2-40B4-BE49-F238E27FC236}">
                <a16:creationId xmlns:a16="http://schemas.microsoft.com/office/drawing/2014/main" id="{49DBF1E1-F79C-DACF-818B-5182B2714AE7}"/>
              </a:ext>
            </a:extLst>
          </p:cNvPr>
          <p:cNvSpPr>
            <a:spLocks noChangeArrowheads="1"/>
          </p:cNvSpPr>
          <p:nvPr/>
        </p:nvSpPr>
        <p:spPr bwMode="auto">
          <a:xfrm>
            <a:off x="5419725"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11</a:t>
            </a:r>
          </a:p>
        </p:txBody>
      </p:sp>
      <p:sp>
        <p:nvSpPr>
          <p:cNvPr id="27666" name="AutoShape 18">
            <a:extLst>
              <a:ext uri="{FF2B5EF4-FFF2-40B4-BE49-F238E27FC236}">
                <a16:creationId xmlns:a16="http://schemas.microsoft.com/office/drawing/2014/main" id="{55AEED73-24D8-FF34-652D-83614E272725}"/>
              </a:ext>
            </a:extLst>
          </p:cNvPr>
          <p:cNvSpPr>
            <a:spLocks noChangeArrowheads="1"/>
          </p:cNvSpPr>
          <p:nvPr/>
        </p:nvSpPr>
        <p:spPr bwMode="auto">
          <a:xfrm>
            <a:off x="5426075"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12</a:t>
            </a:r>
          </a:p>
        </p:txBody>
      </p:sp>
      <p:sp>
        <p:nvSpPr>
          <p:cNvPr id="27667" name="AutoShape 19">
            <a:extLst>
              <a:ext uri="{FF2B5EF4-FFF2-40B4-BE49-F238E27FC236}">
                <a16:creationId xmlns:a16="http://schemas.microsoft.com/office/drawing/2014/main" id="{904FACDA-EB6A-BE80-2D31-37B45CE0F7F6}"/>
              </a:ext>
            </a:extLst>
          </p:cNvPr>
          <p:cNvSpPr>
            <a:spLocks noChangeArrowheads="1"/>
          </p:cNvSpPr>
          <p:nvPr/>
        </p:nvSpPr>
        <p:spPr bwMode="auto">
          <a:xfrm>
            <a:off x="5432425"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13</a:t>
            </a:r>
          </a:p>
        </p:txBody>
      </p:sp>
      <p:sp>
        <p:nvSpPr>
          <p:cNvPr id="27668" name="AutoShape 20">
            <a:extLst>
              <a:ext uri="{FF2B5EF4-FFF2-40B4-BE49-F238E27FC236}">
                <a16:creationId xmlns:a16="http://schemas.microsoft.com/office/drawing/2014/main" id="{2CEB572F-2D58-ECFD-5BE1-5FC252CABCA1}"/>
              </a:ext>
            </a:extLst>
          </p:cNvPr>
          <p:cNvSpPr>
            <a:spLocks noChangeArrowheads="1"/>
          </p:cNvSpPr>
          <p:nvPr/>
        </p:nvSpPr>
        <p:spPr bwMode="auto">
          <a:xfrm>
            <a:off x="5424488" y="54737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14</a:t>
            </a:r>
          </a:p>
        </p:txBody>
      </p:sp>
      <p:sp>
        <p:nvSpPr>
          <p:cNvPr id="27669" name="AutoShape 21">
            <a:extLst>
              <a:ext uri="{FF2B5EF4-FFF2-40B4-BE49-F238E27FC236}">
                <a16:creationId xmlns:a16="http://schemas.microsoft.com/office/drawing/2014/main" id="{18C97FF0-647D-06EE-553B-8FF3713872F0}"/>
              </a:ext>
            </a:extLst>
          </p:cNvPr>
          <p:cNvSpPr>
            <a:spLocks noChangeArrowheads="1"/>
          </p:cNvSpPr>
          <p:nvPr/>
        </p:nvSpPr>
        <p:spPr bwMode="auto">
          <a:xfrm>
            <a:off x="53340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mj-lt"/>
              </a:rPr>
              <a:t>15</a:t>
            </a:r>
          </a:p>
        </p:txBody>
      </p:sp>
      <p:pic>
        <p:nvPicPr>
          <p:cNvPr id="50197" name="Picture 23" descr="3d butterfly">
            <a:extLst>
              <a:ext uri="{FF2B5EF4-FFF2-40B4-BE49-F238E27FC236}">
                <a16:creationId xmlns:a16="http://schemas.microsoft.com/office/drawing/2014/main" id="{2A7763C0-E377-A437-4077-D862A6F7F90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410700" y="4572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4">
            <a:extLst>
              <a:ext uri="{FF2B5EF4-FFF2-40B4-BE49-F238E27FC236}">
                <a16:creationId xmlns:a16="http://schemas.microsoft.com/office/drawing/2014/main" id="{1A2857C4-5DCF-2C8C-239F-B0B84F9AA4E2}"/>
              </a:ext>
            </a:extLst>
          </p:cNvPr>
          <p:cNvGrpSpPr>
            <a:grpSpLocks/>
          </p:cNvGrpSpPr>
          <p:nvPr/>
        </p:nvGrpSpPr>
        <p:grpSpPr bwMode="auto">
          <a:xfrm>
            <a:off x="4346575" y="4513263"/>
            <a:ext cx="3436938" cy="936625"/>
            <a:chOff x="912" y="2592"/>
            <a:chExt cx="3072" cy="960"/>
          </a:xfrm>
        </p:grpSpPr>
        <p:sp>
          <p:nvSpPr>
            <p:cNvPr id="50225" name="Oval 25">
              <a:extLst>
                <a:ext uri="{FF2B5EF4-FFF2-40B4-BE49-F238E27FC236}">
                  <a16:creationId xmlns:a16="http://schemas.microsoft.com/office/drawing/2014/main" id="{5B03F363-6170-2D05-DAE7-44EEE4D0C1D9}"/>
                </a:ext>
              </a:extLst>
            </p:cNvPr>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sp>
          <p:nvSpPr>
            <p:cNvPr id="50226" name="WordArt 26">
              <a:extLst>
                <a:ext uri="{FF2B5EF4-FFF2-40B4-BE49-F238E27FC236}">
                  <a16:creationId xmlns:a16="http://schemas.microsoft.com/office/drawing/2014/main" id="{6FAA8982-B343-73D1-276B-23472E91D1D8}"/>
                </a:ext>
              </a:extLst>
            </p:cNvPr>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en-US" sz="3600" i="1" kern="10" dirty="0" err="1">
                  <a:ln w="9525">
                    <a:solidFill>
                      <a:srgbClr val="FF0000"/>
                    </a:solidFill>
                    <a:round/>
                    <a:headEnd/>
                    <a:tailEnd/>
                  </a:ln>
                  <a:solidFill>
                    <a:srgbClr val="FF6600"/>
                  </a:solidFill>
                  <a:latin typeface=".VnTime"/>
                </a:rPr>
                <a:t>Hết</a:t>
              </a:r>
              <a:r>
                <a:rPr lang="en-US" sz="3600" i="1" kern="10" dirty="0">
                  <a:ln w="9525">
                    <a:solidFill>
                      <a:srgbClr val="FF0000"/>
                    </a:solidFill>
                    <a:round/>
                    <a:headEnd/>
                    <a:tailEnd/>
                  </a:ln>
                  <a:solidFill>
                    <a:srgbClr val="FF6600"/>
                  </a:solidFill>
                  <a:latin typeface=".VnTime"/>
                </a:rPr>
                <a:t> </a:t>
              </a:r>
              <a:r>
                <a:rPr lang="en-US" sz="3600" i="1" kern="10" dirty="0" err="1">
                  <a:ln w="9525">
                    <a:solidFill>
                      <a:srgbClr val="FF0000"/>
                    </a:solidFill>
                    <a:round/>
                    <a:headEnd/>
                    <a:tailEnd/>
                  </a:ln>
                  <a:solidFill>
                    <a:srgbClr val="FF6600"/>
                  </a:solidFill>
                  <a:latin typeface=".VnTime"/>
                </a:rPr>
                <a:t>giờ</a:t>
              </a:r>
              <a:endParaRPr lang="en-VN" sz="3600" i="1" kern="10" dirty="0">
                <a:ln w="9525">
                  <a:solidFill>
                    <a:srgbClr val="FF0000"/>
                  </a:solidFill>
                  <a:round/>
                  <a:headEnd/>
                  <a:tailEnd/>
                </a:ln>
                <a:solidFill>
                  <a:srgbClr val="FF6600"/>
                </a:solidFill>
                <a:latin typeface=".VnTime"/>
              </a:endParaRPr>
            </a:p>
          </p:txBody>
        </p:sp>
      </p:grpSp>
      <p:pic>
        <p:nvPicPr>
          <p:cNvPr id="50199" name="Picture 27" descr="Book-03-june">
            <a:extLst>
              <a:ext uri="{FF2B5EF4-FFF2-40B4-BE49-F238E27FC236}">
                <a16:creationId xmlns:a16="http://schemas.microsoft.com/office/drawing/2014/main" id="{F1B2404C-1B98-48F9-CA95-7801633BFDC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152400"/>
            <a:ext cx="114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00" name="AutoShape 28">
            <a:hlinkClick r:id="rId9" action="ppaction://hlinksldjump" highlightClick="1">
              <a:snd r:embed="rId10" name="camera.wav"/>
            </a:hlinkClick>
            <a:extLst>
              <a:ext uri="{FF2B5EF4-FFF2-40B4-BE49-F238E27FC236}">
                <a16:creationId xmlns:a16="http://schemas.microsoft.com/office/drawing/2014/main" id="{37DF650D-A600-F4C9-58F8-6B3B313447AE}"/>
              </a:ext>
            </a:extLst>
          </p:cNvPr>
          <p:cNvSpPr>
            <a:spLocks noChangeArrowheads="1"/>
          </p:cNvSpPr>
          <p:nvPr/>
        </p:nvSpPr>
        <p:spPr bwMode="auto">
          <a:xfrm>
            <a:off x="9540875" y="5795963"/>
            <a:ext cx="550863" cy="477837"/>
          </a:xfrm>
          <a:prstGeom prst="actionButtonReturn">
            <a:avLst/>
          </a:prstGeom>
          <a:solidFill>
            <a:srgbClr val="CCFFCC"/>
          </a:solidFill>
          <a:ln w="9525">
            <a:solidFill>
              <a:srgbClr val="0000FF"/>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sp>
        <p:nvSpPr>
          <p:cNvPr id="50201" name="Text Box 29">
            <a:extLst>
              <a:ext uri="{FF2B5EF4-FFF2-40B4-BE49-F238E27FC236}">
                <a16:creationId xmlns:a16="http://schemas.microsoft.com/office/drawing/2014/main" id="{F7C5117B-D25B-1139-E463-6D9BD7C8B671}"/>
              </a:ext>
            </a:extLst>
          </p:cNvPr>
          <p:cNvSpPr txBox="1">
            <a:spLocks noChangeArrowheads="1"/>
          </p:cNvSpPr>
          <p:nvPr/>
        </p:nvSpPr>
        <p:spPr bwMode="auto">
          <a:xfrm>
            <a:off x="5576888" y="2224088"/>
            <a:ext cx="889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86</a:t>
            </a:r>
          </a:p>
        </p:txBody>
      </p:sp>
      <p:sp>
        <p:nvSpPr>
          <p:cNvPr id="50202" name="Text Box 30">
            <a:extLst>
              <a:ext uri="{FF2B5EF4-FFF2-40B4-BE49-F238E27FC236}">
                <a16:creationId xmlns:a16="http://schemas.microsoft.com/office/drawing/2014/main" id="{47C3E5EC-7657-925B-4CBC-F7676572574F}"/>
              </a:ext>
            </a:extLst>
          </p:cNvPr>
          <p:cNvSpPr txBox="1">
            <a:spLocks noChangeArrowheads="1"/>
          </p:cNvSpPr>
          <p:nvPr/>
        </p:nvSpPr>
        <p:spPr bwMode="auto">
          <a:xfrm>
            <a:off x="5629275" y="2682875"/>
            <a:ext cx="76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13</a:t>
            </a:r>
          </a:p>
        </p:txBody>
      </p:sp>
      <p:graphicFrame>
        <p:nvGraphicFramePr>
          <p:cNvPr id="50203" name="Object 2">
            <a:extLst>
              <a:ext uri="{FF2B5EF4-FFF2-40B4-BE49-F238E27FC236}">
                <a16:creationId xmlns:a16="http://schemas.microsoft.com/office/drawing/2014/main" id="{4F309CCD-C069-D9BF-2912-49B3614AE506}"/>
              </a:ext>
            </a:extLst>
          </p:cNvPr>
          <p:cNvGraphicFramePr>
            <a:graphicFrameLocks noChangeAspect="1"/>
          </p:cNvGraphicFramePr>
          <p:nvPr/>
        </p:nvGraphicFramePr>
        <p:xfrm>
          <a:off x="5529263" y="2570163"/>
          <a:ext cx="282575" cy="314325"/>
        </p:xfrm>
        <a:graphic>
          <a:graphicData uri="http://schemas.openxmlformats.org/presentationml/2006/ole">
            <mc:AlternateContent xmlns:mc="http://schemas.openxmlformats.org/markup-compatibility/2006">
              <mc:Choice xmlns:v="urn:schemas-microsoft-com:vml" Requires="v">
                <p:oleObj spid="_x0000_s1031" name="Equation" r:id="rId11" imgW="2628900" imgH="2921000" progId="Equation.3">
                  <p:embed/>
                </p:oleObj>
              </mc:Choice>
              <mc:Fallback>
                <p:oleObj name="Equation" r:id="rId11" imgW="2628900" imgH="2921000" progId="Equation.3">
                  <p:embed/>
                  <p:pic>
                    <p:nvPicPr>
                      <p:cNvPr id="50203" name="Object 2">
                        <a:extLst>
                          <a:ext uri="{FF2B5EF4-FFF2-40B4-BE49-F238E27FC236}">
                            <a16:creationId xmlns:a16="http://schemas.microsoft.com/office/drawing/2014/main" id="{4F309CCD-C069-D9BF-2912-49B3614AE50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29263" y="2570163"/>
                        <a:ext cx="28257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204" name="Line 32">
            <a:extLst>
              <a:ext uri="{FF2B5EF4-FFF2-40B4-BE49-F238E27FC236}">
                <a16:creationId xmlns:a16="http://schemas.microsoft.com/office/drawing/2014/main" id="{8F21B51F-FE66-36F3-A7F4-DFC4D938E349}"/>
              </a:ext>
            </a:extLst>
          </p:cNvPr>
          <p:cNvSpPr>
            <a:spLocks noChangeShapeType="1"/>
          </p:cNvSpPr>
          <p:nvPr/>
        </p:nvSpPr>
        <p:spPr bwMode="auto">
          <a:xfrm>
            <a:off x="5638800" y="3200400"/>
            <a:ext cx="736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121917" tIns="60958" rIns="121917" bIns="60958"/>
          <a:lstStyle/>
          <a:p>
            <a:endParaRPr lang="en-VN">
              <a:latin typeface="+mj-lt"/>
            </a:endParaRPr>
          </a:p>
        </p:txBody>
      </p:sp>
      <p:sp>
        <p:nvSpPr>
          <p:cNvPr id="50205" name="Text Box 33">
            <a:extLst>
              <a:ext uri="{FF2B5EF4-FFF2-40B4-BE49-F238E27FC236}">
                <a16:creationId xmlns:a16="http://schemas.microsoft.com/office/drawing/2014/main" id="{39D33293-A88F-1C42-E619-FCDC4A494D25}"/>
              </a:ext>
            </a:extLst>
          </p:cNvPr>
          <p:cNvSpPr txBox="1">
            <a:spLocks noChangeArrowheads="1"/>
          </p:cNvSpPr>
          <p:nvPr/>
        </p:nvSpPr>
        <p:spPr bwMode="auto">
          <a:xfrm>
            <a:off x="5386388" y="3201988"/>
            <a:ext cx="1155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258</a:t>
            </a:r>
          </a:p>
        </p:txBody>
      </p:sp>
      <p:sp>
        <p:nvSpPr>
          <p:cNvPr id="50206" name="Text Box 34">
            <a:extLst>
              <a:ext uri="{FF2B5EF4-FFF2-40B4-BE49-F238E27FC236}">
                <a16:creationId xmlns:a16="http://schemas.microsoft.com/office/drawing/2014/main" id="{0DA176BE-8BE5-DB01-FC06-71A29E045218}"/>
              </a:ext>
            </a:extLst>
          </p:cNvPr>
          <p:cNvSpPr txBox="1">
            <a:spLocks noChangeArrowheads="1"/>
          </p:cNvSpPr>
          <p:nvPr/>
        </p:nvSpPr>
        <p:spPr bwMode="auto">
          <a:xfrm>
            <a:off x="5500688" y="3659188"/>
            <a:ext cx="711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86</a:t>
            </a:r>
          </a:p>
        </p:txBody>
      </p:sp>
      <p:sp>
        <p:nvSpPr>
          <p:cNvPr id="50207" name="Line 35">
            <a:extLst>
              <a:ext uri="{FF2B5EF4-FFF2-40B4-BE49-F238E27FC236}">
                <a16:creationId xmlns:a16="http://schemas.microsoft.com/office/drawing/2014/main" id="{CC07971A-3C4D-90CA-A2EE-198A351BF4DF}"/>
              </a:ext>
            </a:extLst>
          </p:cNvPr>
          <p:cNvSpPr>
            <a:spLocks noChangeShapeType="1"/>
          </p:cNvSpPr>
          <p:nvPr/>
        </p:nvSpPr>
        <p:spPr bwMode="auto">
          <a:xfrm>
            <a:off x="5486400" y="4152900"/>
            <a:ext cx="88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121917" tIns="60958" rIns="121917" bIns="60958"/>
          <a:lstStyle/>
          <a:p>
            <a:endParaRPr lang="en-VN">
              <a:latin typeface="+mj-lt"/>
            </a:endParaRPr>
          </a:p>
        </p:txBody>
      </p:sp>
      <p:sp>
        <p:nvSpPr>
          <p:cNvPr id="50208" name="Text Box 36">
            <a:extLst>
              <a:ext uri="{FF2B5EF4-FFF2-40B4-BE49-F238E27FC236}">
                <a16:creationId xmlns:a16="http://schemas.microsoft.com/office/drawing/2014/main" id="{8D31733F-F0F7-18AA-7777-C1FFA4E381C4}"/>
              </a:ext>
            </a:extLst>
          </p:cNvPr>
          <p:cNvSpPr txBox="1">
            <a:spLocks noChangeArrowheads="1"/>
          </p:cNvSpPr>
          <p:nvPr/>
        </p:nvSpPr>
        <p:spPr bwMode="auto">
          <a:xfrm>
            <a:off x="5284788" y="4167188"/>
            <a:ext cx="11811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1118</a:t>
            </a:r>
          </a:p>
        </p:txBody>
      </p:sp>
      <p:sp>
        <p:nvSpPr>
          <p:cNvPr id="50209" name="Rectangle 37">
            <a:extLst>
              <a:ext uri="{FF2B5EF4-FFF2-40B4-BE49-F238E27FC236}">
                <a16:creationId xmlns:a16="http://schemas.microsoft.com/office/drawing/2014/main" id="{0FFFD52B-4D61-BCB3-DE14-12FC8F7D21EF}"/>
              </a:ext>
            </a:extLst>
          </p:cNvPr>
          <p:cNvSpPr>
            <a:spLocks noChangeArrowheads="1"/>
          </p:cNvSpPr>
          <p:nvPr/>
        </p:nvSpPr>
        <p:spPr bwMode="auto">
          <a:xfrm>
            <a:off x="7302500" y="3149600"/>
            <a:ext cx="2336800" cy="1816100"/>
          </a:xfrm>
          <a:prstGeom prst="rect">
            <a:avLst/>
          </a:prstGeom>
          <a:solidFill>
            <a:srgbClr val="FFFF00"/>
          </a:soli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sp>
        <p:nvSpPr>
          <p:cNvPr id="27686" name="Text Box 38">
            <a:extLst>
              <a:ext uri="{FF2B5EF4-FFF2-40B4-BE49-F238E27FC236}">
                <a16:creationId xmlns:a16="http://schemas.microsoft.com/office/drawing/2014/main" id="{22EE3B02-1F4A-D2EC-F1ED-EB54C553BDD8}"/>
              </a:ext>
            </a:extLst>
          </p:cNvPr>
          <p:cNvSpPr txBox="1">
            <a:spLocks noChangeArrowheads="1"/>
          </p:cNvSpPr>
          <p:nvPr/>
        </p:nvSpPr>
        <p:spPr bwMode="auto">
          <a:xfrm>
            <a:off x="8001000" y="3314700"/>
            <a:ext cx="914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8800">
                <a:solidFill>
                  <a:srgbClr val="FF0000"/>
                </a:solidFill>
                <a:latin typeface="+mj-lt"/>
              </a:rPr>
              <a:t>?</a:t>
            </a:r>
          </a:p>
        </p:txBody>
      </p:sp>
      <p:sp>
        <p:nvSpPr>
          <p:cNvPr id="27687" name="Text Box 39">
            <a:extLst>
              <a:ext uri="{FF2B5EF4-FFF2-40B4-BE49-F238E27FC236}">
                <a16:creationId xmlns:a16="http://schemas.microsoft.com/office/drawing/2014/main" id="{72C44211-3151-533F-C147-5AAA5430612D}"/>
              </a:ext>
            </a:extLst>
          </p:cNvPr>
          <p:cNvSpPr txBox="1">
            <a:spLocks noChangeArrowheads="1"/>
          </p:cNvSpPr>
          <p:nvPr/>
        </p:nvSpPr>
        <p:spPr bwMode="auto">
          <a:xfrm>
            <a:off x="7353300" y="3556000"/>
            <a:ext cx="2235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800" b="1" dirty="0">
                <a:solidFill>
                  <a:srgbClr val="0033CC"/>
                </a:solidFill>
                <a:latin typeface="Times New Roman" panose="02020603050405020304" pitchFamily="18" charset="0"/>
                <a:cs typeface="Times New Roman" panose="02020603050405020304" pitchFamily="18" charset="0"/>
              </a:rPr>
              <a:t>ĐÚNG</a:t>
            </a:r>
          </a:p>
        </p:txBody>
      </p:sp>
      <p:grpSp>
        <p:nvGrpSpPr>
          <p:cNvPr id="50212" name="Group 40">
            <a:extLst>
              <a:ext uri="{FF2B5EF4-FFF2-40B4-BE49-F238E27FC236}">
                <a16:creationId xmlns:a16="http://schemas.microsoft.com/office/drawing/2014/main" id="{787EDE7F-6BE5-61D3-C953-DCFC0B466F1C}"/>
              </a:ext>
            </a:extLst>
          </p:cNvPr>
          <p:cNvGrpSpPr>
            <a:grpSpLocks/>
          </p:cNvGrpSpPr>
          <p:nvPr/>
        </p:nvGrpSpPr>
        <p:grpSpPr bwMode="auto">
          <a:xfrm>
            <a:off x="2171700" y="5583238"/>
            <a:ext cx="717550" cy="558800"/>
            <a:chOff x="960" y="480"/>
            <a:chExt cx="2134" cy="2400"/>
          </a:xfrm>
        </p:grpSpPr>
        <p:grpSp>
          <p:nvGrpSpPr>
            <p:cNvPr id="50213" name="Group 41">
              <a:extLst>
                <a:ext uri="{FF2B5EF4-FFF2-40B4-BE49-F238E27FC236}">
                  <a16:creationId xmlns:a16="http://schemas.microsoft.com/office/drawing/2014/main" id="{44A731A4-BDAA-91AD-1823-3CA0756EB576}"/>
                </a:ext>
              </a:extLst>
            </p:cNvPr>
            <p:cNvGrpSpPr>
              <a:grpSpLocks/>
            </p:cNvGrpSpPr>
            <p:nvPr/>
          </p:nvGrpSpPr>
          <p:grpSpPr bwMode="auto">
            <a:xfrm>
              <a:off x="960" y="480"/>
              <a:ext cx="2134" cy="2400"/>
              <a:chOff x="930" y="1104"/>
              <a:chExt cx="1056" cy="1236"/>
            </a:xfrm>
          </p:grpSpPr>
          <p:grpSp>
            <p:nvGrpSpPr>
              <p:cNvPr id="50215" name="Group 42">
                <a:extLst>
                  <a:ext uri="{FF2B5EF4-FFF2-40B4-BE49-F238E27FC236}">
                    <a16:creationId xmlns:a16="http://schemas.microsoft.com/office/drawing/2014/main" id="{7EE0DC06-CDE1-122F-CBEA-1815918BD2EA}"/>
                  </a:ext>
                </a:extLst>
              </p:cNvPr>
              <p:cNvGrpSpPr>
                <a:grpSpLocks/>
              </p:cNvGrpSpPr>
              <p:nvPr/>
            </p:nvGrpSpPr>
            <p:grpSpPr bwMode="auto">
              <a:xfrm>
                <a:off x="960" y="1104"/>
                <a:ext cx="1008" cy="1152"/>
                <a:chOff x="960" y="1104"/>
                <a:chExt cx="1008" cy="1152"/>
              </a:xfrm>
            </p:grpSpPr>
            <p:sp>
              <p:nvSpPr>
                <p:cNvPr id="50221" name="Freeform 43">
                  <a:extLst>
                    <a:ext uri="{FF2B5EF4-FFF2-40B4-BE49-F238E27FC236}">
                      <a16:creationId xmlns:a16="http://schemas.microsoft.com/office/drawing/2014/main" id="{8878EBDA-9DDB-E3FD-B250-0853A1B1761C}"/>
                    </a:ext>
                  </a:extLst>
                </p:cNvPr>
                <p:cNvSpPr>
                  <a:spLocks/>
                </p:cNvSpPr>
                <p:nvPr/>
              </p:nvSpPr>
              <p:spPr bwMode="auto">
                <a:xfrm>
                  <a:off x="960" y="1344"/>
                  <a:ext cx="384" cy="912"/>
                </a:xfrm>
                <a:custGeom>
                  <a:avLst/>
                  <a:gdLst>
                    <a:gd name="T0" fmla="*/ 384 w 384"/>
                    <a:gd name="T1" fmla="*/ 0 h 912"/>
                    <a:gd name="T2" fmla="*/ 192 w 384"/>
                    <a:gd name="T3" fmla="*/ 240 h 912"/>
                    <a:gd name="T4" fmla="*/ 144 w 384"/>
                    <a:gd name="T5" fmla="*/ 720 h 912"/>
                    <a:gd name="T6" fmla="*/ 0 w 384"/>
                    <a:gd name="T7" fmla="*/ 912 h 912"/>
                    <a:gd name="T8" fmla="*/ 0 60000 65536"/>
                    <a:gd name="T9" fmla="*/ 0 60000 65536"/>
                    <a:gd name="T10" fmla="*/ 0 60000 65536"/>
                    <a:gd name="T11" fmla="*/ 0 60000 65536"/>
                    <a:gd name="T12" fmla="*/ 0 w 384"/>
                    <a:gd name="T13" fmla="*/ 0 h 912"/>
                    <a:gd name="T14" fmla="*/ 384 w 384"/>
                    <a:gd name="T15" fmla="*/ 912 h 912"/>
                  </a:gdLst>
                  <a:ahLst/>
                  <a:cxnLst>
                    <a:cxn ang="T8">
                      <a:pos x="T0" y="T1"/>
                    </a:cxn>
                    <a:cxn ang="T9">
                      <a:pos x="T2" y="T3"/>
                    </a:cxn>
                    <a:cxn ang="T10">
                      <a:pos x="T4" y="T5"/>
                    </a:cxn>
                    <a:cxn ang="T11">
                      <a:pos x="T6" y="T7"/>
                    </a:cxn>
                  </a:cxnLst>
                  <a:rect l="T12" t="T13" r="T14" b="T15"/>
                  <a:pathLst>
                    <a:path w="384" h="912">
                      <a:moveTo>
                        <a:pt x="384" y="0"/>
                      </a:moveTo>
                      <a:cubicBezTo>
                        <a:pt x="308" y="60"/>
                        <a:pt x="232" y="120"/>
                        <a:pt x="192" y="240"/>
                      </a:cubicBezTo>
                      <a:cubicBezTo>
                        <a:pt x="152" y="360"/>
                        <a:pt x="176" y="608"/>
                        <a:pt x="144" y="720"/>
                      </a:cubicBezTo>
                      <a:cubicBezTo>
                        <a:pt x="112" y="832"/>
                        <a:pt x="56" y="872"/>
                        <a:pt x="0" y="912"/>
                      </a:cubicBezTo>
                    </a:path>
                  </a:pathLst>
                </a:custGeom>
                <a:solidFill>
                  <a:srgbClr val="FFFF00"/>
                </a:solidFill>
                <a:ln w="53975">
                  <a:solidFill>
                    <a:srgbClr val="FFFF66"/>
                  </a:solidFill>
                  <a:round/>
                  <a:headEnd/>
                  <a:tailEnd/>
                </a:ln>
              </p:spPr>
              <p:txBody>
                <a:bodyPr/>
                <a:lstStyle/>
                <a:p>
                  <a:endParaRPr lang="en-VN">
                    <a:latin typeface="+mj-lt"/>
                  </a:endParaRPr>
                </a:p>
              </p:txBody>
            </p:sp>
            <p:sp>
              <p:nvSpPr>
                <p:cNvPr id="50222" name="Freeform 44">
                  <a:extLst>
                    <a:ext uri="{FF2B5EF4-FFF2-40B4-BE49-F238E27FC236}">
                      <a16:creationId xmlns:a16="http://schemas.microsoft.com/office/drawing/2014/main" id="{F86745A3-B30C-7DBA-6E7F-69E9705B795D}"/>
                    </a:ext>
                  </a:extLst>
                </p:cNvPr>
                <p:cNvSpPr>
                  <a:spLocks/>
                </p:cNvSpPr>
                <p:nvPr/>
              </p:nvSpPr>
              <p:spPr bwMode="auto">
                <a:xfrm flipH="1">
                  <a:off x="1584" y="1344"/>
                  <a:ext cx="384" cy="912"/>
                </a:xfrm>
                <a:custGeom>
                  <a:avLst/>
                  <a:gdLst>
                    <a:gd name="T0" fmla="*/ 384 w 384"/>
                    <a:gd name="T1" fmla="*/ 0 h 912"/>
                    <a:gd name="T2" fmla="*/ 192 w 384"/>
                    <a:gd name="T3" fmla="*/ 240 h 912"/>
                    <a:gd name="T4" fmla="*/ 144 w 384"/>
                    <a:gd name="T5" fmla="*/ 720 h 912"/>
                    <a:gd name="T6" fmla="*/ 0 w 384"/>
                    <a:gd name="T7" fmla="*/ 912 h 912"/>
                    <a:gd name="T8" fmla="*/ 0 60000 65536"/>
                    <a:gd name="T9" fmla="*/ 0 60000 65536"/>
                    <a:gd name="T10" fmla="*/ 0 60000 65536"/>
                    <a:gd name="T11" fmla="*/ 0 60000 65536"/>
                    <a:gd name="T12" fmla="*/ 0 w 384"/>
                    <a:gd name="T13" fmla="*/ 0 h 912"/>
                    <a:gd name="T14" fmla="*/ 384 w 384"/>
                    <a:gd name="T15" fmla="*/ 912 h 912"/>
                  </a:gdLst>
                  <a:ahLst/>
                  <a:cxnLst>
                    <a:cxn ang="T8">
                      <a:pos x="T0" y="T1"/>
                    </a:cxn>
                    <a:cxn ang="T9">
                      <a:pos x="T2" y="T3"/>
                    </a:cxn>
                    <a:cxn ang="T10">
                      <a:pos x="T4" y="T5"/>
                    </a:cxn>
                    <a:cxn ang="T11">
                      <a:pos x="T6" y="T7"/>
                    </a:cxn>
                  </a:cxnLst>
                  <a:rect l="T12" t="T13" r="T14" b="T15"/>
                  <a:pathLst>
                    <a:path w="384" h="912">
                      <a:moveTo>
                        <a:pt x="384" y="0"/>
                      </a:moveTo>
                      <a:cubicBezTo>
                        <a:pt x="308" y="60"/>
                        <a:pt x="232" y="120"/>
                        <a:pt x="192" y="240"/>
                      </a:cubicBezTo>
                      <a:cubicBezTo>
                        <a:pt x="152" y="360"/>
                        <a:pt x="176" y="608"/>
                        <a:pt x="144" y="720"/>
                      </a:cubicBezTo>
                      <a:cubicBezTo>
                        <a:pt x="112" y="832"/>
                        <a:pt x="56" y="872"/>
                        <a:pt x="0" y="912"/>
                      </a:cubicBezTo>
                    </a:path>
                  </a:pathLst>
                </a:custGeom>
                <a:solidFill>
                  <a:srgbClr val="FFFF00"/>
                </a:solidFill>
                <a:ln w="53975">
                  <a:solidFill>
                    <a:srgbClr val="FFFF66"/>
                  </a:solidFill>
                  <a:round/>
                  <a:headEnd/>
                  <a:tailEnd/>
                </a:ln>
              </p:spPr>
              <p:txBody>
                <a:bodyPr/>
                <a:lstStyle/>
                <a:p>
                  <a:endParaRPr lang="en-VN">
                    <a:latin typeface="+mj-lt"/>
                  </a:endParaRPr>
                </a:p>
              </p:txBody>
            </p:sp>
            <p:sp>
              <p:nvSpPr>
                <p:cNvPr id="50223" name="Line 45">
                  <a:extLst>
                    <a:ext uri="{FF2B5EF4-FFF2-40B4-BE49-F238E27FC236}">
                      <a16:creationId xmlns:a16="http://schemas.microsoft.com/office/drawing/2014/main" id="{40A67E52-5CB6-40EF-A1CA-6BFF2315CD18}"/>
                    </a:ext>
                  </a:extLst>
                </p:cNvPr>
                <p:cNvSpPr>
                  <a:spLocks noChangeShapeType="1"/>
                </p:cNvSpPr>
                <p:nvPr/>
              </p:nvSpPr>
              <p:spPr bwMode="auto">
                <a:xfrm>
                  <a:off x="960" y="2256"/>
                  <a:ext cx="1008" cy="0"/>
                </a:xfrm>
                <a:prstGeom prst="line">
                  <a:avLst/>
                </a:prstGeom>
                <a:noFill/>
                <a:ln w="53975">
                  <a:solidFill>
                    <a:srgbClr val="FFFF66"/>
                  </a:solidFill>
                  <a:round/>
                  <a:headEnd/>
                  <a:tailEnd/>
                </a:ln>
                <a:extLst>
                  <a:ext uri="{909E8E84-426E-40DD-AFC4-6F175D3DCCD1}">
                    <a14:hiddenFill xmlns:a14="http://schemas.microsoft.com/office/drawing/2010/main">
                      <a:noFill/>
                    </a14:hiddenFill>
                  </a:ext>
                </a:extLst>
              </p:spPr>
              <p:txBody>
                <a:bodyPr/>
                <a:lstStyle/>
                <a:p>
                  <a:endParaRPr lang="en-VN">
                    <a:latin typeface="+mj-lt"/>
                  </a:endParaRPr>
                </a:p>
              </p:txBody>
            </p:sp>
            <p:sp>
              <p:nvSpPr>
                <p:cNvPr id="50224" name="Oval 46">
                  <a:extLst>
                    <a:ext uri="{FF2B5EF4-FFF2-40B4-BE49-F238E27FC236}">
                      <a16:creationId xmlns:a16="http://schemas.microsoft.com/office/drawing/2014/main" id="{6056E3D9-52F4-026A-378E-65648024C062}"/>
                    </a:ext>
                  </a:extLst>
                </p:cNvPr>
                <p:cNvSpPr>
                  <a:spLocks noChangeArrowheads="1"/>
                </p:cNvSpPr>
                <p:nvPr/>
              </p:nvSpPr>
              <p:spPr bwMode="auto">
                <a:xfrm>
                  <a:off x="1316" y="1104"/>
                  <a:ext cx="288" cy="288"/>
                </a:xfrm>
                <a:prstGeom prst="ellipse">
                  <a:avLst/>
                </a:prstGeom>
                <a:solidFill>
                  <a:srgbClr val="FFFF00"/>
                </a:solidFill>
                <a:ln w="53975">
                  <a:solidFill>
                    <a:srgbClr val="FFFF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grpSp>
          <p:sp>
            <p:nvSpPr>
              <p:cNvPr id="50216" name="Oval 47">
                <a:extLst>
                  <a:ext uri="{FF2B5EF4-FFF2-40B4-BE49-F238E27FC236}">
                    <a16:creationId xmlns:a16="http://schemas.microsoft.com/office/drawing/2014/main" id="{21D646F0-1828-6AC0-31A1-AFD3A010A93F}"/>
                  </a:ext>
                </a:extLst>
              </p:cNvPr>
              <p:cNvSpPr>
                <a:spLocks noChangeArrowheads="1"/>
              </p:cNvSpPr>
              <p:nvPr/>
            </p:nvSpPr>
            <p:spPr bwMode="auto">
              <a:xfrm>
                <a:off x="1152" y="1334"/>
                <a:ext cx="624" cy="864"/>
              </a:xfrm>
              <a:prstGeom prst="ellipse">
                <a:avLst/>
              </a:prstGeom>
              <a:solidFill>
                <a:srgbClr val="FFFF00"/>
              </a:solidFill>
              <a:ln w="9525">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sp>
            <p:nvSpPr>
              <p:cNvPr id="50217" name="Rectangle 48">
                <a:extLst>
                  <a:ext uri="{FF2B5EF4-FFF2-40B4-BE49-F238E27FC236}">
                    <a16:creationId xmlns:a16="http://schemas.microsoft.com/office/drawing/2014/main" id="{B0376FF9-EDC5-838F-C566-FB6EB0517784}"/>
                  </a:ext>
                </a:extLst>
              </p:cNvPr>
              <p:cNvSpPr>
                <a:spLocks noChangeArrowheads="1"/>
              </p:cNvSpPr>
              <p:nvPr/>
            </p:nvSpPr>
            <p:spPr bwMode="auto">
              <a:xfrm>
                <a:off x="1132" y="1776"/>
                <a:ext cx="672" cy="480"/>
              </a:xfrm>
              <a:prstGeom prst="rect">
                <a:avLst/>
              </a:prstGeom>
              <a:solidFill>
                <a:srgbClr val="FFFF00"/>
              </a:solidFill>
              <a:ln w="9525">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sp>
            <p:nvSpPr>
              <p:cNvPr id="50218" name="Oval 49">
                <a:extLst>
                  <a:ext uri="{FF2B5EF4-FFF2-40B4-BE49-F238E27FC236}">
                    <a16:creationId xmlns:a16="http://schemas.microsoft.com/office/drawing/2014/main" id="{DFE675FE-88E3-1425-0041-40E9C479578F}"/>
                  </a:ext>
                </a:extLst>
              </p:cNvPr>
              <p:cNvSpPr>
                <a:spLocks noChangeArrowheads="1"/>
              </p:cNvSpPr>
              <p:nvPr/>
            </p:nvSpPr>
            <p:spPr bwMode="auto">
              <a:xfrm>
                <a:off x="1008" y="2074"/>
                <a:ext cx="192" cy="192"/>
              </a:xfrm>
              <a:prstGeom prst="ellipse">
                <a:avLst/>
              </a:prstGeom>
              <a:solidFill>
                <a:srgbClr val="FFFF00"/>
              </a:solidFill>
              <a:ln w="9525">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sp>
            <p:nvSpPr>
              <p:cNvPr id="50219" name="Oval 50">
                <a:extLst>
                  <a:ext uri="{FF2B5EF4-FFF2-40B4-BE49-F238E27FC236}">
                    <a16:creationId xmlns:a16="http://schemas.microsoft.com/office/drawing/2014/main" id="{D1C41A08-BACE-B180-76B4-0AE029240A92}"/>
                  </a:ext>
                </a:extLst>
              </p:cNvPr>
              <p:cNvSpPr>
                <a:spLocks noChangeArrowheads="1"/>
              </p:cNvSpPr>
              <p:nvPr/>
            </p:nvSpPr>
            <p:spPr bwMode="auto">
              <a:xfrm>
                <a:off x="1730" y="2074"/>
                <a:ext cx="192" cy="192"/>
              </a:xfrm>
              <a:prstGeom prst="ellipse">
                <a:avLst/>
              </a:prstGeom>
              <a:solidFill>
                <a:srgbClr val="FFFF00"/>
              </a:solidFill>
              <a:ln w="9525">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sp>
            <p:nvSpPr>
              <p:cNvPr id="50220" name="Oval 51">
                <a:extLst>
                  <a:ext uri="{FF2B5EF4-FFF2-40B4-BE49-F238E27FC236}">
                    <a16:creationId xmlns:a16="http://schemas.microsoft.com/office/drawing/2014/main" id="{21714E3F-2B34-794E-BFD3-CC8E5D73CAB6}"/>
                  </a:ext>
                </a:extLst>
              </p:cNvPr>
              <p:cNvSpPr>
                <a:spLocks noChangeArrowheads="1"/>
              </p:cNvSpPr>
              <p:nvPr/>
            </p:nvSpPr>
            <p:spPr bwMode="auto">
              <a:xfrm>
                <a:off x="930" y="2196"/>
                <a:ext cx="1056" cy="144"/>
              </a:xfrm>
              <a:prstGeom prst="ellipse">
                <a:avLst/>
              </a:prstGeom>
              <a:solidFill>
                <a:srgbClr val="FF6600"/>
              </a:solidFill>
              <a:ln w="9525">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mj-lt"/>
                </a:endParaRPr>
              </a:p>
            </p:txBody>
          </p:sp>
        </p:grpSp>
        <p:pic>
          <p:nvPicPr>
            <p:cNvPr id="50214" name="Picture 52" descr="054">
              <a:extLst>
                <a:ext uri="{FF2B5EF4-FFF2-40B4-BE49-F238E27FC236}">
                  <a16:creationId xmlns:a16="http://schemas.microsoft.com/office/drawing/2014/main" id="{548EFCBF-C5D3-BB1C-67EB-E6A3C0BE99D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48" y="480"/>
              <a:ext cx="148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27686"/>
                                        </p:tgtEl>
                                        <p:attrNameLst>
                                          <p:attrName>style.visibility</p:attrName>
                                        </p:attrNameLst>
                                      </p:cBhvr>
                                      <p:tavLst>
                                        <p:tav tm="0">
                                          <p:val>
                                            <p:strVal val="hidden"/>
                                          </p:val>
                                        </p:tav>
                                        <p:tav tm="50000">
                                          <p:val>
                                            <p:strVal val="visible"/>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54" presetClass="exit" presetSubtype="0" decel="100000" fill="hold" nodeType="clickEffect">
                                  <p:stCondLst>
                                    <p:cond delay="0"/>
                                  </p:stCondLst>
                                  <p:childTnLst>
                                    <p:anim calcmode="lin" valueType="num">
                                      <p:cBhvr>
                                        <p:cTn id="10" dur="1000"/>
                                        <p:tgtEl>
                                          <p:spTgt spid="27669"/>
                                        </p:tgtEl>
                                        <p:attrNameLst>
                                          <p:attrName>ppt_w</p:attrName>
                                        </p:attrNameLst>
                                      </p:cBhvr>
                                      <p:tavLst>
                                        <p:tav tm="0">
                                          <p:val>
                                            <p:strVal val="ppt_w"/>
                                          </p:val>
                                        </p:tav>
                                        <p:tav tm="100000">
                                          <p:val>
                                            <p:strVal val="ppt_w*0.05"/>
                                          </p:val>
                                        </p:tav>
                                      </p:tavLst>
                                    </p:anim>
                                    <p:anim calcmode="lin" valueType="num">
                                      <p:cBhvr>
                                        <p:cTn id="11" dur="1000"/>
                                        <p:tgtEl>
                                          <p:spTgt spid="27669"/>
                                        </p:tgtEl>
                                        <p:attrNameLst>
                                          <p:attrName>ppt_h</p:attrName>
                                        </p:attrNameLst>
                                      </p:cBhvr>
                                      <p:tavLst>
                                        <p:tav tm="0">
                                          <p:val>
                                            <p:strVal val="ppt_h"/>
                                          </p:val>
                                        </p:tav>
                                        <p:tav tm="100000">
                                          <p:val>
                                            <p:strVal val="ppt_h"/>
                                          </p:val>
                                        </p:tav>
                                      </p:tavLst>
                                    </p:anim>
                                    <p:anim calcmode="lin" valueType="num">
                                      <p:cBhvr>
                                        <p:cTn id="12" dur="1000"/>
                                        <p:tgtEl>
                                          <p:spTgt spid="27669"/>
                                        </p:tgtEl>
                                        <p:attrNameLst>
                                          <p:attrName>ppt_x</p:attrName>
                                        </p:attrNameLst>
                                      </p:cBhvr>
                                      <p:tavLst>
                                        <p:tav tm="0">
                                          <p:val>
                                            <p:strVal val="ppt_x"/>
                                          </p:val>
                                        </p:tav>
                                        <p:tav tm="100000">
                                          <p:val>
                                            <p:strVal val="ppt_x-.2"/>
                                          </p:val>
                                        </p:tav>
                                      </p:tavLst>
                                    </p:anim>
                                    <p:anim calcmode="lin" valueType="num">
                                      <p:cBhvr>
                                        <p:cTn id="13" dur="1000"/>
                                        <p:tgtEl>
                                          <p:spTgt spid="27669"/>
                                        </p:tgtEl>
                                        <p:attrNameLst>
                                          <p:attrName>ppt_y</p:attrName>
                                        </p:attrNameLst>
                                      </p:cBhvr>
                                      <p:tavLst>
                                        <p:tav tm="0">
                                          <p:val>
                                            <p:strVal val="ppt_y"/>
                                          </p:val>
                                        </p:tav>
                                        <p:tav tm="100000">
                                          <p:val>
                                            <p:strVal val="ppt_y"/>
                                          </p:val>
                                        </p:tav>
                                      </p:tavLst>
                                    </p:anim>
                                    <p:animEffect transition="out" filter="fade">
                                      <p:cBhvr>
                                        <p:cTn id="14" dur="1000"/>
                                        <p:tgtEl>
                                          <p:spTgt spid="27669"/>
                                        </p:tgtEl>
                                      </p:cBhvr>
                                    </p:animEffect>
                                    <p:set>
                                      <p:cBhvr>
                                        <p:cTn id="15" dur="1" fill="hold">
                                          <p:stCondLst>
                                            <p:cond delay="999"/>
                                          </p:stCondLst>
                                        </p:cTn>
                                        <p:tgtEl>
                                          <p:spTgt spid="27669"/>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par>
                          <p:cTn id="16" fill="hold" nodeType="afterGroup">
                            <p:stCondLst>
                              <p:cond delay="1000"/>
                            </p:stCondLst>
                            <p:childTnLst>
                              <p:par>
                                <p:cTn id="17" presetID="54" presetClass="exit" presetSubtype="0" decel="100000" fill="hold" nodeType="afterEffect">
                                  <p:stCondLst>
                                    <p:cond delay="0"/>
                                  </p:stCondLst>
                                  <p:childTnLst>
                                    <p:anim calcmode="lin" valueType="num">
                                      <p:cBhvr>
                                        <p:cTn id="18" dur="1000"/>
                                        <p:tgtEl>
                                          <p:spTgt spid="27668"/>
                                        </p:tgtEl>
                                        <p:attrNameLst>
                                          <p:attrName>ppt_w</p:attrName>
                                        </p:attrNameLst>
                                      </p:cBhvr>
                                      <p:tavLst>
                                        <p:tav tm="0">
                                          <p:val>
                                            <p:strVal val="ppt_w"/>
                                          </p:val>
                                        </p:tav>
                                        <p:tav tm="100000">
                                          <p:val>
                                            <p:strVal val="ppt_w*0.05"/>
                                          </p:val>
                                        </p:tav>
                                      </p:tavLst>
                                    </p:anim>
                                    <p:anim calcmode="lin" valueType="num">
                                      <p:cBhvr>
                                        <p:cTn id="19" dur="1000"/>
                                        <p:tgtEl>
                                          <p:spTgt spid="27668"/>
                                        </p:tgtEl>
                                        <p:attrNameLst>
                                          <p:attrName>ppt_h</p:attrName>
                                        </p:attrNameLst>
                                      </p:cBhvr>
                                      <p:tavLst>
                                        <p:tav tm="0">
                                          <p:val>
                                            <p:strVal val="ppt_h"/>
                                          </p:val>
                                        </p:tav>
                                        <p:tav tm="100000">
                                          <p:val>
                                            <p:strVal val="ppt_h"/>
                                          </p:val>
                                        </p:tav>
                                      </p:tavLst>
                                    </p:anim>
                                    <p:anim calcmode="lin" valueType="num">
                                      <p:cBhvr>
                                        <p:cTn id="20" dur="1000"/>
                                        <p:tgtEl>
                                          <p:spTgt spid="27668"/>
                                        </p:tgtEl>
                                        <p:attrNameLst>
                                          <p:attrName>ppt_x</p:attrName>
                                        </p:attrNameLst>
                                      </p:cBhvr>
                                      <p:tavLst>
                                        <p:tav tm="0">
                                          <p:val>
                                            <p:strVal val="ppt_x"/>
                                          </p:val>
                                        </p:tav>
                                        <p:tav tm="100000">
                                          <p:val>
                                            <p:strVal val="ppt_x-.2"/>
                                          </p:val>
                                        </p:tav>
                                      </p:tavLst>
                                    </p:anim>
                                    <p:anim calcmode="lin" valueType="num">
                                      <p:cBhvr>
                                        <p:cTn id="21" dur="1000"/>
                                        <p:tgtEl>
                                          <p:spTgt spid="27668"/>
                                        </p:tgtEl>
                                        <p:attrNameLst>
                                          <p:attrName>ppt_y</p:attrName>
                                        </p:attrNameLst>
                                      </p:cBhvr>
                                      <p:tavLst>
                                        <p:tav tm="0">
                                          <p:val>
                                            <p:strVal val="ppt_y"/>
                                          </p:val>
                                        </p:tav>
                                        <p:tav tm="100000">
                                          <p:val>
                                            <p:strVal val="ppt_y"/>
                                          </p:val>
                                        </p:tav>
                                      </p:tavLst>
                                    </p:anim>
                                    <p:animEffect transition="out" filter="fade">
                                      <p:cBhvr>
                                        <p:cTn id="22" dur="1000"/>
                                        <p:tgtEl>
                                          <p:spTgt spid="27668"/>
                                        </p:tgtEl>
                                      </p:cBhvr>
                                    </p:animEffect>
                                    <p:set>
                                      <p:cBhvr>
                                        <p:cTn id="23" dur="1" fill="hold">
                                          <p:stCondLst>
                                            <p:cond delay="999"/>
                                          </p:stCondLst>
                                        </p:cTn>
                                        <p:tgtEl>
                                          <p:spTgt spid="27668"/>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4" fill="hold" nodeType="afterGroup">
                            <p:stCondLst>
                              <p:cond delay="2000"/>
                            </p:stCondLst>
                            <p:childTnLst>
                              <p:par>
                                <p:cTn id="25" presetID="54" presetClass="exit" presetSubtype="0" decel="100000" fill="hold" nodeType="afterEffect">
                                  <p:stCondLst>
                                    <p:cond delay="0"/>
                                  </p:stCondLst>
                                  <p:childTnLst>
                                    <p:anim calcmode="lin" valueType="num">
                                      <p:cBhvr>
                                        <p:cTn id="26" dur="1000"/>
                                        <p:tgtEl>
                                          <p:spTgt spid="27667"/>
                                        </p:tgtEl>
                                        <p:attrNameLst>
                                          <p:attrName>ppt_w</p:attrName>
                                        </p:attrNameLst>
                                      </p:cBhvr>
                                      <p:tavLst>
                                        <p:tav tm="0">
                                          <p:val>
                                            <p:strVal val="ppt_w"/>
                                          </p:val>
                                        </p:tav>
                                        <p:tav tm="100000">
                                          <p:val>
                                            <p:strVal val="ppt_w*0.05"/>
                                          </p:val>
                                        </p:tav>
                                      </p:tavLst>
                                    </p:anim>
                                    <p:anim calcmode="lin" valueType="num">
                                      <p:cBhvr>
                                        <p:cTn id="27" dur="1000"/>
                                        <p:tgtEl>
                                          <p:spTgt spid="27667"/>
                                        </p:tgtEl>
                                        <p:attrNameLst>
                                          <p:attrName>ppt_h</p:attrName>
                                        </p:attrNameLst>
                                      </p:cBhvr>
                                      <p:tavLst>
                                        <p:tav tm="0">
                                          <p:val>
                                            <p:strVal val="ppt_h"/>
                                          </p:val>
                                        </p:tav>
                                        <p:tav tm="100000">
                                          <p:val>
                                            <p:strVal val="ppt_h"/>
                                          </p:val>
                                        </p:tav>
                                      </p:tavLst>
                                    </p:anim>
                                    <p:anim calcmode="lin" valueType="num">
                                      <p:cBhvr>
                                        <p:cTn id="28" dur="1000"/>
                                        <p:tgtEl>
                                          <p:spTgt spid="27667"/>
                                        </p:tgtEl>
                                        <p:attrNameLst>
                                          <p:attrName>ppt_x</p:attrName>
                                        </p:attrNameLst>
                                      </p:cBhvr>
                                      <p:tavLst>
                                        <p:tav tm="0">
                                          <p:val>
                                            <p:strVal val="ppt_x"/>
                                          </p:val>
                                        </p:tav>
                                        <p:tav tm="100000">
                                          <p:val>
                                            <p:strVal val="ppt_x-.2"/>
                                          </p:val>
                                        </p:tav>
                                      </p:tavLst>
                                    </p:anim>
                                    <p:anim calcmode="lin" valueType="num">
                                      <p:cBhvr>
                                        <p:cTn id="29" dur="1000"/>
                                        <p:tgtEl>
                                          <p:spTgt spid="27667"/>
                                        </p:tgtEl>
                                        <p:attrNameLst>
                                          <p:attrName>ppt_y</p:attrName>
                                        </p:attrNameLst>
                                      </p:cBhvr>
                                      <p:tavLst>
                                        <p:tav tm="0">
                                          <p:val>
                                            <p:strVal val="ppt_y"/>
                                          </p:val>
                                        </p:tav>
                                        <p:tav tm="100000">
                                          <p:val>
                                            <p:strVal val="ppt_y"/>
                                          </p:val>
                                        </p:tav>
                                      </p:tavLst>
                                    </p:anim>
                                    <p:animEffect transition="out" filter="fade">
                                      <p:cBhvr>
                                        <p:cTn id="30" dur="1000"/>
                                        <p:tgtEl>
                                          <p:spTgt spid="27667"/>
                                        </p:tgtEl>
                                      </p:cBhvr>
                                    </p:animEffect>
                                    <p:set>
                                      <p:cBhvr>
                                        <p:cTn id="31" dur="1" fill="hold">
                                          <p:stCondLst>
                                            <p:cond delay="999"/>
                                          </p:stCondLst>
                                        </p:cTn>
                                        <p:tgtEl>
                                          <p:spTgt spid="2766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par>
                          <p:cTn id="32" fill="hold" nodeType="afterGroup">
                            <p:stCondLst>
                              <p:cond delay="3000"/>
                            </p:stCondLst>
                            <p:childTnLst>
                              <p:par>
                                <p:cTn id="33" presetID="54" presetClass="exit" presetSubtype="0" decel="100000" fill="hold" nodeType="afterEffect">
                                  <p:stCondLst>
                                    <p:cond delay="0"/>
                                  </p:stCondLst>
                                  <p:childTnLst>
                                    <p:anim calcmode="lin" valueType="num">
                                      <p:cBhvr>
                                        <p:cTn id="34" dur="1000"/>
                                        <p:tgtEl>
                                          <p:spTgt spid="27666"/>
                                        </p:tgtEl>
                                        <p:attrNameLst>
                                          <p:attrName>ppt_w</p:attrName>
                                        </p:attrNameLst>
                                      </p:cBhvr>
                                      <p:tavLst>
                                        <p:tav tm="0">
                                          <p:val>
                                            <p:strVal val="ppt_w"/>
                                          </p:val>
                                        </p:tav>
                                        <p:tav tm="100000">
                                          <p:val>
                                            <p:strVal val="ppt_w*0.05"/>
                                          </p:val>
                                        </p:tav>
                                      </p:tavLst>
                                    </p:anim>
                                    <p:anim calcmode="lin" valueType="num">
                                      <p:cBhvr>
                                        <p:cTn id="35" dur="1000"/>
                                        <p:tgtEl>
                                          <p:spTgt spid="27666"/>
                                        </p:tgtEl>
                                        <p:attrNameLst>
                                          <p:attrName>ppt_h</p:attrName>
                                        </p:attrNameLst>
                                      </p:cBhvr>
                                      <p:tavLst>
                                        <p:tav tm="0">
                                          <p:val>
                                            <p:strVal val="ppt_h"/>
                                          </p:val>
                                        </p:tav>
                                        <p:tav tm="100000">
                                          <p:val>
                                            <p:strVal val="ppt_h"/>
                                          </p:val>
                                        </p:tav>
                                      </p:tavLst>
                                    </p:anim>
                                    <p:anim calcmode="lin" valueType="num">
                                      <p:cBhvr>
                                        <p:cTn id="36" dur="1000"/>
                                        <p:tgtEl>
                                          <p:spTgt spid="27666"/>
                                        </p:tgtEl>
                                        <p:attrNameLst>
                                          <p:attrName>ppt_x</p:attrName>
                                        </p:attrNameLst>
                                      </p:cBhvr>
                                      <p:tavLst>
                                        <p:tav tm="0">
                                          <p:val>
                                            <p:strVal val="ppt_x"/>
                                          </p:val>
                                        </p:tav>
                                        <p:tav tm="100000">
                                          <p:val>
                                            <p:strVal val="ppt_x-.2"/>
                                          </p:val>
                                        </p:tav>
                                      </p:tavLst>
                                    </p:anim>
                                    <p:anim calcmode="lin" valueType="num">
                                      <p:cBhvr>
                                        <p:cTn id="37" dur="1000"/>
                                        <p:tgtEl>
                                          <p:spTgt spid="27666"/>
                                        </p:tgtEl>
                                        <p:attrNameLst>
                                          <p:attrName>ppt_y</p:attrName>
                                        </p:attrNameLst>
                                      </p:cBhvr>
                                      <p:tavLst>
                                        <p:tav tm="0">
                                          <p:val>
                                            <p:strVal val="ppt_y"/>
                                          </p:val>
                                        </p:tav>
                                        <p:tav tm="100000">
                                          <p:val>
                                            <p:strVal val="ppt_y"/>
                                          </p:val>
                                        </p:tav>
                                      </p:tavLst>
                                    </p:anim>
                                    <p:animEffect transition="out" filter="fade">
                                      <p:cBhvr>
                                        <p:cTn id="38" dur="1000"/>
                                        <p:tgtEl>
                                          <p:spTgt spid="27666"/>
                                        </p:tgtEl>
                                      </p:cBhvr>
                                    </p:animEffect>
                                    <p:set>
                                      <p:cBhvr>
                                        <p:cTn id="39" dur="1" fill="hold">
                                          <p:stCondLst>
                                            <p:cond delay="999"/>
                                          </p:stCondLst>
                                        </p:cTn>
                                        <p:tgtEl>
                                          <p:spTgt spid="27666"/>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40" fill="hold" nodeType="afterGroup">
                            <p:stCondLst>
                              <p:cond delay="4000"/>
                            </p:stCondLst>
                            <p:childTnLst>
                              <p:par>
                                <p:cTn id="41" presetID="54" presetClass="exit" presetSubtype="0" decel="100000" fill="hold" nodeType="afterEffect">
                                  <p:stCondLst>
                                    <p:cond delay="0"/>
                                  </p:stCondLst>
                                  <p:childTnLst>
                                    <p:anim calcmode="lin" valueType="num">
                                      <p:cBhvr>
                                        <p:cTn id="42" dur="1000"/>
                                        <p:tgtEl>
                                          <p:spTgt spid="27665"/>
                                        </p:tgtEl>
                                        <p:attrNameLst>
                                          <p:attrName>ppt_w</p:attrName>
                                        </p:attrNameLst>
                                      </p:cBhvr>
                                      <p:tavLst>
                                        <p:tav tm="0">
                                          <p:val>
                                            <p:strVal val="ppt_w"/>
                                          </p:val>
                                        </p:tav>
                                        <p:tav tm="100000">
                                          <p:val>
                                            <p:strVal val="ppt_w*0.05"/>
                                          </p:val>
                                        </p:tav>
                                      </p:tavLst>
                                    </p:anim>
                                    <p:anim calcmode="lin" valueType="num">
                                      <p:cBhvr>
                                        <p:cTn id="43" dur="1000"/>
                                        <p:tgtEl>
                                          <p:spTgt spid="27665"/>
                                        </p:tgtEl>
                                        <p:attrNameLst>
                                          <p:attrName>ppt_h</p:attrName>
                                        </p:attrNameLst>
                                      </p:cBhvr>
                                      <p:tavLst>
                                        <p:tav tm="0">
                                          <p:val>
                                            <p:strVal val="ppt_h"/>
                                          </p:val>
                                        </p:tav>
                                        <p:tav tm="100000">
                                          <p:val>
                                            <p:strVal val="ppt_h"/>
                                          </p:val>
                                        </p:tav>
                                      </p:tavLst>
                                    </p:anim>
                                    <p:anim calcmode="lin" valueType="num">
                                      <p:cBhvr>
                                        <p:cTn id="44" dur="1000"/>
                                        <p:tgtEl>
                                          <p:spTgt spid="27665"/>
                                        </p:tgtEl>
                                        <p:attrNameLst>
                                          <p:attrName>ppt_x</p:attrName>
                                        </p:attrNameLst>
                                      </p:cBhvr>
                                      <p:tavLst>
                                        <p:tav tm="0">
                                          <p:val>
                                            <p:strVal val="ppt_x"/>
                                          </p:val>
                                        </p:tav>
                                        <p:tav tm="100000">
                                          <p:val>
                                            <p:strVal val="ppt_x-.2"/>
                                          </p:val>
                                        </p:tav>
                                      </p:tavLst>
                                    </p:anim>
                                    <p:anim calcmode="lin" valueType="num">
                                      <p:cBhvr>
                                        <p:cTn id="45" dur="1000"/>
                                        <p:tgtEl>
                                          <p:spTgt spid="27665"/>
                                        </p:tgtEl>
                                        <p:attrNameLst>
                                          <p:attrName>ppt_y</p:attrName>
                                        </p:attrNameLst>
                                      </p:cBhvr>
                                      <p:tavLst>
                                        <p:tav tm="0">
                                          <p:val>
                                            <p:strVal val="ppt_y"/>
                                          </p:val>
                                        </p:tav>
                                        <p:tav tm="100000">
                                          <p:val>
                                            <p:strVal val="ppt_y"/>
                                          </p:val>
                                        </p:tav>
                                      </p:tavLst>
                                    </p:anim>
                                    <p:animEffect transition="out" filter="fade">
                                      <p:cBhvr>
                                        <p:cTn id="46" dur="1000"/>
                                        <p:tgtEl>
                                          <p:spTgt spid="27665"/>
                                        </p:tgtEl>
                                      </p:cBhvr>
                                    </p:animEffect>
                                    <p:set>
                                      <p:cBhvr>
                                        <p:cTn id="47" dur="1" fill="hold">
                                          <p:stCondLst>
                                            <p:cond delay="999"/>
                                          </p:stCondLst>
                                        </p:cTn>
                                        <p:tgtEl>
                                          <p:spTgt spid="2766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8" fill="hold" nodeType="afterGroup">
                            <p:stCondLst>
                              <p:cond delay="5000"/>
                            </p:stCondLst>
                            <p:childTnLst>
                              <p:par>
                                <p:cTn id="49" presetID="54" presetClass="exit" presetSubtype="0" decel="100000" fill="hold" nodeType="afterEffect">
                                  <p:stCondLst>
                                    <p:cond delay="0"/>
                                  </p:stCondLst>
                                  <p:childTnLst>
                                    <p:anim calcmode="lin" valueType="num">
                                      <p:cBhvr>
                                        <p:cTn id="50" dur="1000"/>
                                        <p:tgtEl>
                                          <p:spTgt spid="27664"/>
                                        </p:tgtEl>
                                        <p:attrNameLst>
                                          <p:attrName>ppt_w</p:attrName>
                                        </p:attrNameLst>
                                      </p:cBhvr>
                                      <p:tavLst>
                                        <p:tav tm="0">
                                          <p:val>
                                            <p:strVal val="ppt_w"/>
                                          </p:val>
                                        </p:tav>
                                        <p:tav tm="100000">
                                          <p:val>
                                            <p:strVal val="ppt_w*0.05"/>
                                          </p:val>
                                        </p:tav>
                                      </p:tavLst>
                                    </p:anim>
                                    <p:anim calcmode="lin" valueType="num">
                                      <p:cBhvr>
                                        <p:cTn id="51" dur="1000"/>
                                        <p:tgtEl>
                                          <p:spTgt spid="27664"/>
                                        </p:tgtEl>
                                        <p:attrNameLst>
                                          <p:attrName>ppt_h</p:attrName>
                                        </p:attrNameLst>
                                      </p:cBhvr>
                                      <p:tavLst>
                                        <p:tav tm="0">
                                          <p:val>
                                            <p:strVal val="ppt_h"/>
                                          </p:val>
                                        </p:tav>
                                        <p:tav tm="100000">
                                          <p:val>
                                            <p:strVal val="ppt_h"/>
                                          </p:val>
                                        </p:tav>
                                      </p:tavLst>
                                    </p:anim>
                                    <p:anim calcmode="lin" valueType="num">
                                      <p:cBhvr>
                                        <p:cTn id="52" dur="1000"/>
                                        <p:tgtEl>
                                          <p:spTgt spid="27664"/>
                                        </p:tgtEl>
                                        <p:attrNameLst>
                                          <p:attrName>ppt_x</p:attrName>
                                        </p:attrNameLst>
                                      </p:cBhvr>
                                      <p:tavLst>
                                        <p:tav tm="0">
                                          <p:val>
                                            <p:strVal val="ppt_x"/>
                                          </p:val>
                                        </p:tav>
                                        <p:tav tm="100000">
                                          <p:val>
                                            <p:strVal val="ppt_x-.2"/>
                                          </p:val>
                                        </p:tav>
                                      </p:tavLst>
                                    </p:anim>
                                    <p:anim calcmode="lin" valueType="num">
                                      <p:cBhvr>
                                        <p:cTn id="53" dur="1000"/>
                                        <p:tgtEl>
                                          <p:spTgt spid="27664"/>
                                        </p:tgtEl>
                                        <p:attrNameLst>
                                          <p:attrName>ppt_y</p:attrName>
                                        </p:attrNameLst>
                                      </p:cBhvr>
                                      <p:tavLst>
                                        <p:tav tm="0">
                                          <p:val>
                                            <p:strVal val="ppt_y"/>
                                          </p:val>
                                        </p:tav>
                                        <p:tav tm="100000">
                                          <p:val>
                                            <p:strVal val="ppt_y"/>
                                          </p:val>
                                        </p:tav>
                                      </p:tavLst>
                                    </p:anim>
                                    <p:animEffect transition="out" filter="fade">
                                      <p:cBhvr>
                                        <p:cTn id="54" dur="1000"/>
                                        <p:tgtEl>
                                          <p:spTgt spid="27664"/>
                                        </p:tgtEl>
                                      </p:cBhvr>
                                    </p:animEffect>
                                    <p:set>
                                      <p:cBhvr>
                                        <p:cTn id="55" dur="1" fill="hold">
                                          <p:stCondLst>
                                            <p:cond delay="999"/>
                                          </p:stCondLst>
                                        </p:cTn>
                                        <p:tgtEl>
                                          <p:spTgt spid="27664"/>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childTnLst>
                          </p:cTn>
                        </p:par>
                        <p:par>
                          <p:cTn id="56" fill="hold" nodeType="afterGroup">
                            <p:stCondLst>
                              <p:cond delay="6000"/>
                            </p:stCondLst>
                            <p:childTnLst>
                              <p:par>
                                <p:cTn id="57" presetID="54" presetClass="exit" presetSubtype="0" decel="100000" fill="hold" nodeType="afterEffect">
                                  <p:stCondLst>
                                    <p:cond delay="0"/>
                                  </p:stCondLst>
                                  <p:childTnLst>
                                    <p:anim calcmode="lin" valueType="num">
                                      <p:cBhvr>
                                        <p:cTn id="58" dur="1000"/>
                                        <p:tgtEl>
                                          <p:spTgt spid="27663"/>
                                        </p:tgtEl>
                                        <p:attrNameLst>
                                          <p:attrName>ppt_w</p:attrName>
                                        </p:attrNameLst>
                                      </p:cBhvr>
                                      <p:tavLst>
                                        <p:tav tm="0">
                                          <p:val>
                                            <p:strVal val="ppt_w"/>
                                          </p:val>
                                        </p:tav>
                                        <p:tav tm="100000">
                                          <p:val>
                                            <p:strVal val="ppt_w*0.05"/>
                                          </p:val>
                                        </p:tav>
                                      </p:tavLst>
                                    </p:anim>
                                    <p:anim calcmode="lin" valueType="num">
                                      <p:cBhvr>
                                        <p:cTn id="59" dur="1000"/>
                                        <p:tgtEl>
                                          <p:spTgt spid="27663"/>
                                        </p:tgtEl>
                                        <p:attrNameLst>
                                          <p:attrName>ppt_h</p:attrName>
                                        </p:attrNameLst>
                                      </p:cBhvr>
                                      <p:tavLst>
                                        <p:tav tm="0">
                                          <p:val>
                                            <p:strVal val="ppt_h"/>
                                          </p:val>
                                        </p:tav>
                                        <p:tav tm="100000">
                                          <p:val>
                                            <p:strVal val="ppt_h"/>
                                          </p:val>
                                        </p:tav>
                                      </p:tavLst>
                                    </p:anim>
                                    <p:anim calcmode="lin" valueType="num">
                                      <p:cBhvr>
                                        <p:cTn id="60" dur="1000"/>
                                        <p:tgtEl>
                                          <p:spTgt spid="27663"/>
                                        </p:tgtEl>
                                        <p:attrNameLst>
                                          <p:attrName>ppt_x</p:attrName>
                                        </p:attrNameLst>
                                      </p:cBhvr>
                                      <p:tavLst>
                                        <p:tav tm="0">
                                          <p:val>
                                            <p:strVal val="ppt_x"/>
                                          </p:val>
                                        </p:tav>
                                        <p:tav tm="100000">
                                          <p:val>
                                            <p:strVal val="ppt_x-.2"/>
                                          </p:val>
                                        </p:tav>
                                      </p:tavLst>
                                    </p:anim>
                                    <p:anim calcmode="lin" valueType="num">
                                      <p:cBhvr>
                                        <p:cTn id="61" dur="1000"/>
                                        <p:tgtEl>
                                          <p:spTgt spid="27663"/>
                                        </p:tgtEl>
                                        <p:attrNameLst>
                                          <p:attrName>ppt_y</p:attrName>
                                        </p:attrNameLst>
                                      </p:cBhvr>
                                      <p:tavLst>
                                        <p:tav tm="0">
                                          <p:val>
                                            <p:strVal val="ppt_y"/>
                                          </p:val>
                                        </p:tav>
                                        <p:tav tm="100000">
                                          <p:val>
                                            <p:strVal val="ppt_y"/>
                                          </p:val>
                                        </p:tav>
                                      </p:tavLst>
                                    </p:anim>
                                    <p:animEffect transition="out" filter="fade">
                                      <p:cBhvr>
                                        <p:cTn id="62" dur="1000"/>
                                        <p:tgtEl>
                                          <p:spTgt spid="27663"/>
                                        </p:tgtEl>
                                      </p:cBhvr>
                                    </p:animEffect>
                                    <p:set>
                                      <p:cBhvr>
                                        <p:cTn id="63" dur="1" fill="hold">
                                          <p:stCondLst>
                                            <p:cond delay="999"/>
                                          </p:stCondLst>
                                        </p:cTn>
                                        <p:tgtEl>
                                          <p:spTgt spid="27663"/>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childTnLst>
                          </p:cTn>
                        </p:par>
                        <p:par>
                          <p:cTn id="64" fill="hold" nodeType="afterGroup">
                            <p:stCondLst>
                              <p:cond delay="7000"/>
                            </p:stCondLst>
                            <p:childTnLst>
                              <p:par>
                                <p:cTn id="65" presetID="54" presetClass="exit" presetSubtype="0" decel="100000" fill="hold" nodeType="afterEffect">
                                  <p:stCondLst>
                                    <p:cond delay="0"/>
                                  </p:stCondLst>
                                  <p:childTnLst>
                                    <p:anim calcmode="lin" valueType="num">
                                      <p:cBhvr>
                                        <p:cTn id="66" dur="1000"/>
                                        <p:tgtEl>
                                          <p:spTgt spid="27662"/>
                                        </p:tgtEl>
                                        <p:attrNameLst>
                                          <p:attrName>ppt_w</p:attrName>
                                        </p:attrNameLst>
                                      </p:cBhvr>
                                      <p:tavLst>
                                        <p:tav tm="0">
                                          <p:val>
                                            <p:strVal val="ppt_w"/>
                                          </p:val>
                                        </p:tav>
                                        <p:tav tm="100000">
                                          <p:val>
                                            <p:strVal val="ppt_w*0.05"/>
                                          </p:val>
                                        </p:tav>
                                      </p:tavLst>
                                    </p:anim>
                                    <p:anim calcmode="lin" valueType="num">
                                      <p:cBhvr>
                                        <p:cTn id="67" dur="1000"/>
                                        <p:tgtEl>
                                          <p:spTgt spid="27662"/>
                                        </p:tgtEl>
                                        <p:attrNameLst>
                                          <p:attrName>ppt_h</p:attrName>
                                        </p:attrNameLst>
                                      </p:cBhvr>
                                      <p:tavLst>
                                        <p:tav tm="0">
                                          <p:val>
                                            <p:strVal val="ppt_h"/>
                                          </p:val>
                                        </p:tav>
                                        <p:tav tm="100000">
                                          <p:val>
                                            <p:strVal val="ppt_h"/>
                                          </p:val>
                                        </p:tav>
                                      </p:tavLst>
                                    </p:anim>
                                    <p:anim calcmode="lin" valueType="num">
                                      <p:cBhvr>
                                        <p:cTn id="68" dur="1000"/>
                                        <p:tgtEl>
                                          <p:spTgt spid="27662"/>
                                        </p:tgtEl>
                                        <p:attrNameLst>
                                          <p:attrName>ppt_x</p:attrName>
                                        </p:attrNameLst>
                                      </p:cBhvr>
                                      <p:tavLst>
                                        <p:tav tm="0">
                                          <p:val>
                                            <p:strVal val="ppt_x"/>
                                          </p:val>
                                        </p:tav>
                                        <p:tav tm="100000">
                                          <p:val>
                                            <p:strVal val="ppt_x-.2"/>
                                          </p:val>
                                        </p:tav>
                                      </p:tavLst>
                                    </p:anim>
                                    <p:anim calcmode="lin" valueType="num">
                                      <p:cBhvr>
                                        <p:cTn id="69" dur="1000"/>
                                        <p:tgtEl>
                                          <p:spTgt spid="27662"/>
                                        </p:tgtEl>
                                        <p:attrNameLst>
                                          <p:attrName>ppt_y</p:attrName>
                                        </p:attrNameLst>
                                      </p:cBhvr>
                                      <p:tavLst>
                                        <p:tav tm="0">
                                          <p:val>
                                            <p:strVal val="ppt_y"/>
                                          </p:val>
                                        </p:tav>
                                        <p:tav tm="100000">
                                          <p:val>
                                            <p:strVal val="ppt_y"/>
                                          </p:val>
                                        </p:tav>
                                      </p:tavLst>
                                    </p:anim>
                                    <p:animEffect transition="out" filter="fade">
                                      <p:cBhvr>
                                        <p:cTn id="70" dur="1000"/>
                                        <p:tgtEl>
                                          <p:spTgt spid="27662"/>
                                        </p:tgtEl>
                                      </p:cBhvr>
                                    </p:animEffect>
                                    <p:set>
                                      <p:cBhvr>
                                        <p:cTn id="71" dur="1" fill="hold">
                                          <p:stCondLst>
                                            <p:cond delay="999"/>
                                          </p:stCondLst>
                                        </p:cTn>
                                        <p:tgtEl>
                                          <p:spTgt spid="27662"/>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p:tgtEl>
                                      </p:cMediaNode>
                                    </p:audio>
                                  </p:subTnLst>
                                </p:cTn>
                              </p:par>
                            </p:childTnLst>
                          </p:cTn>
                        </p:par>
                        <p:par>
                          <p:cTn id="72" fill="hold" nodeType="afterGroup">
                            <p:stCondLst>
                              <p:cond delay="8000"/>
                            </p:stCondLst>
                            <p:childTnLst>
                              <p:par>
                                <p:cTn id="73" presetID="54" presetClass="exit" presetSubtype="0" decel="100000" fill="hold" nodeType="afterEffect">
                                  <p:stCondLst>
                                    <p:cond delay="0"/>
                                  </p:stCondLst>
                                  <p:childTnLst>
                                    <p:anim calcmode="lin" valueType="num">
                                      <p:cBhvr>
                                        <p:cTn id="74" dur="1000"/>
                                        <p:tgtEl>
                                          <p:spTgt spid="27661"/>
                                        </p:tgtEl>
                                        <p:attrNameLst>
                                          <p:attrName>ppt_w</p:attrName>
                                        </p:attrNameLst>
                                      </p:cBhvr>
                                      <p:tavLst>
                                        <p:tav tm="0">
                                          <p:val>
                                            <p:strVal val="ppt_w"/>
                                          </p:val>
                                        </p:tav>
                                        <p:tav tm="100000">
                                          <p:val>
                                            <p:strVal val="ppt_w*0.05"/>
                                          </p:val>
                                        </p:tav>
                                      </p:tavLst>
                                    </p:anim>
                                    <p:anim calcmode="lin" valueType="num">
                                      <p:cBhvr>
                                        <p:cTn id="75" dur="1000"/>
                                        <p:tgtEl>
                                          <p:spTgt spid="27661"/>
                                        </p:tgtEl>
                                        <p:attrNameLst>
                                          <p:attrName>ppt_h</p:attrName>
                                        </p:attrNameLst>
                                      </p:cBhvr>
                                      <p:tavLst>
                                        <p:tav tm="0">
                                          <p:val>
                                            <p:strVal val="ppt_h"/>
                                          </p:val>
                                        </p:tav>
                                        <p:tav tm="100000">
                                          <p:val>
                                            <p:strVal val="ppt_h"/>
                                          </p:val>
                                        </p:tav>
                                      </p:tavLst>
                                    </p:anim>
                                    <p:anim calcmode="lin" valueType="num">
                                      <p:cBhvr>
                                        <p:cTn id="76" dur="1000"/>
                                        <p:tgtEl>
                                          <p:spTgt spid="27661"/>
                                        </p:tgtEl>
                                        <p:attrNameLst>
                                          <p:attrName>ppt_x</p:attrName>
                                        </p:attrNameLst>
                                      </p:cBhvr>
                                      <p:tavLst>
                                        <p:tav tm="0">
                                          <p:val>
                                            <p:strVal val="ppt_x"/>
                                          </p:val>
                                        </p:tav>
                                        <p:tav tm="100000">
                                          <p:val>
                                            <p:strVal val="ppt_x-.2"/>
                                          </p:val>
                                        </p:tav>
                                      </p:tavLst>
                                    </p:anim>
                                    <p:anim calcmode="lin" valueType="num">
                                      <p:cBhvr>
                                        <p:cTn id="77" dur="1000"/>
                                        <p:tgtEl>
                                          <p:spTgt spid="27661"/>
                                        </p:tgtEl>
                                        <p:attrNameLst>
                                          <p:attrName>ppt_y</p:attrName>
                                        </p:attrNameLst>
                                      </p:cBhvr>
                                      <p:tavLst>
                                        <p:tav tm="0">
                                          <p:val>
                                            <p:strVal val="ppt_y"/>
                                          </p:val>
                                        </p:tav>
                                        <p:tav tm="100000">
                                          <p:val>
                                            <p:strVal val="ppt_y"/>
                                          </p:val>
                                        </p:tav>
                                      </p:tavLst>
                                    </p:anim>
                                    <p:animEffect transition="out" filter="fade">
                                      <p:cBhvr>
                                        <p:cTn id="78" dur="1000"/>
                                        <p:tgtEl>
                                          <p:spTgt spid="27661"/>
                                        </p:tgtEl>
                                      </p:cBhvr>
                                    </p:animEffect>
                                    <p:set>
                                      <p:cBhvr>
                                        <p:cTn id="79" dur="1" fill="hold">
                                          <p:stCondLst>
                                            <p:cond delay="999"/>
                                          </p:stCondLst>
                                        </p:cTn>
                                        <p:tgtEl>
                                          <p:spTgt spid="27661"/>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childTnLst>
                          </p:cTn>
                        </p:par>
                        <p:par>
                          <p:cTn id="80" fill="hold" nodeType="afterGroup">
                            <p:stCondLst>
                              <p:cond delay="9000"/>
                            </p:stCondLst>
                            <p:childTnLst>
                              <p:par>
                                <p:cTn id="81" presetID="54" presetClass="exit" presetSubtype="0" decel="100000" fill="hold" nodeType="afterEffect">
                                  <p:stCondLst>
                                    <p:cond delay="0"/>
                                  </p:stCondLst>
                                  <p:childTnLst>
                                    <p:anim calcmode="lin" valueType="num">
                                      <p:cBhvr>
                                        <p:cTn id="82" dur="1000"/>
                                        <p:tgtEl>
                                          <p:spTgt spid="27660"/>
                                        </p:tgtEl>
                                        <p:attrNameLst>
                                          <p:attrName>ppt_w</p:attrName>
                                        </p:attrNameLst>
                                      </p:cBhvr>
                                      <p:tavLst>
                                        <p:tav tm="0">
                                          <p:val>
                                            <p:strVal val="ppt_w"/>
                                          </p:val>
                                        </p:tav>
                                        <p:tav tm="100000">
                                          <p:val>
                                            <p:strVal val="ppt_w*0.05"/>
                                          </p:val>
                                        </p:tav>
                                      </p:tavLst>
                                    </p:anim>
                                    <p:anim calcmode="lin" valueType="num">
                                      <p:cBhvr>
                                        <p:cTn id="83" dur="1000"/>
                                        <p:tgtEl>
                                          <p:spTgt spid="27660"/>
                                        </p:tgtEl>
                                        <p:attrNameLst>
                                          <p:attrName>ppt_h</p:attrName>
                                        </p:attrNameLst>
                                      </p:cBhvr>
                                      <p:tavLst>
                                        <p:tav tm="0">
                                          <p:val>
                                            <p:strVal val="ppt_h"/>
                                          </p:val>
                                        </p:tav>
                                        <p:tav tm="100000">
                                          <p:val>
                                            <p:strVal val="ppt_h"/>
                                          </p:val>
                                        </p:tav>
                                      </p:tavLst>
                                    </p:anim>
                                    <p:anim calcmode="lin" valueType="num">
                                      <p:cBhvr>
                                        <p:cTn id="84" dur="1000"/>
                                        <p:tgtEl>
                                          <p:spTgt spid="27660"/>
                                        </p:tgtEl>
                                        <p:attrNameLst>
                                          <p:attrName>ppt_x</p:attrName>
                                        </p:attrNameLst>
                                      </p:cBhvr>
                                      <p:tavLst>
                                        <p:tav tm="0">
                                          <p:val>
                                            <p:strVal val="ppt_x"/>
                                          </p:val>
                                        </p:tav>
                                        <p:tav tm="100000">
                                          <p:val>
                                            <p:strVal val="ppt_x-.2"/>
                                          </p:val>
                                        </p:tav>
                                      </p:tavLst>
                                    </p:anim>
                                    <p:anim calcmode="lin" valueType="num">
                                      <p:cBhvr>
                                        <p:cTn id="85" dur="1000"/>
                                        <p:tgtEl>
                                          <p:spTgt spid="27660"/>
                                        </p:tgtEl>
                                        <p:attrNameLst>
                                          <p:attrName>ppt_y</p:attrName>
                                        </p:attrNameLst>
                                      </p:cBhvr>
                                      <p:tavLst>
                                        <p:tav tm="0">
                                          <p:val>
                                            <p:strVal val="ppt_y"/>
                                          </p:val>
                                        </p:tav>
                                        <p:tav tm="100000">
                                          <p:val>
                                            <p:strVal val="ppt_y"/>
                                          </p:val>
                                        </p:tav>
                                      </p:tavLst>
                                    </p:anim>
                                    <p:animEffect transition="out" filter="fade">
                                      <p:cBhvr>
                                        <p:cTn id="86" dur="1000"/>
                                        <p:tgtEl>
                                          <p:spTgt spid="27660"/>
                                        </p:tgtEl>
                                      </p:cBhvr>
                                    </p:animEffect>
                                    <p:set>
                                      <p:cBhvr>
                                        <p:cTn id="87" dur="1" fill="hold">
                                          <p:stCondLst>
                                            <p:cond delay="999"/>
                                          </p:stCondLst>
                                        </p:cTn>
                                        <p:tgtEl>
                                          <p:spTgt spid="27660"/>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3" name="click.wav"/>
                                        </p:tgtEl>
                                      </p:cMediaNode>
                                    </p:audio>
                                  </p:subTnLst>
                                </p:cTn>
                              </p:par>
                            </p:childTnLst>
                          </p:cTn>
                        </p:par>
                        <p:par>
                          <p:cTn id="88" fill="hold" nodeType="afterGroup">
                            <p:stCondLst>
                              <p:cond delay="10000"/>
                            </p:stCondLst>
                            <p:childTnLst>
                              <p:par>
                                <p:cTn id="89" presetID="54" presetClass="exit" presetSubtype="0" decel="100000" fill="hold" nodeType="afterEffect">
                                  <p:stCondLst>
                                    <p:cond delay="0"/>
                                  </p:stCondLst>
                                  <p:childTnLst>
                                    <p:anim calcmode="lin" valueType="num">
                                      <p:cBhvr>
                                        <p:cTn id="90" dur="1000"/>
                                        <p:tgtEl>
                                          <p:spTgt spid="27659"/>
                                        </p:tgtEl>
                                        <p:attrNameLst>
                                          <p:attrName>ppt_w</p:attrName>
                                        </p:attrNameLst>
                                      </p:cBhvr>
                                      <p:tavLst>
                                        <p:tav tm="0">
                                          <p:val>
                                            <p:strVal val="ppt_w"/>
                                          </p:val>
                                        </p:tav>
                                        <p:tav tm="100000">
                                          <p:val>
                                            <p:strVal val="ppt_w*0.05"/>
                                          </p:val>
                                        </p:tav>
                                      </p:tavLst>
                                    </p:anim>
                                    <p:anim calcmode="lin" valueType="num">
                                      <p:cBhvr>
                                        <p:cTn id="91" dur="1000"/>
                                        <p:tgtEl>
                                          <p:spTgt spid="27659"/>
                                        </p:tgtEl>
                                        <p:attrNameLst>
                                          <p:attrName>ppt_h</p:attrName>
                                        </p:attrNameLst>
                                      </p:cBhvr>
                                      <p:tavLst>
                                        <p:tav tm="0">
                                          <p:val>
                                            <p:strVal val="ppt_h"/>
                                          </p:val>
                                        </p:tav>
                                        <p:tav tm="100000">
                                          <p:val>
                                            <p:strVal val="ppt_h"/>
                                          </p:val>
                                        </p:tav>
                                      </p:tavLst>
                                    </p:anim>
                                    <p:anim calcmode="lin" valueType="num">
                                      <p:cBhvr>
                                        <p:cTn id="92" dur="1000"/>
                                        <p:tgtEl>
                                          <p:spTgt spid="27659"/>
                                        </p:tgtEl>
                                        <p:attrNameLst>
                                          <p:attrName>ppt_x</p:attrName>
                                        </p:attrNameLst>
                                      </p:cBhvr>
                                      <p:tavLst>
                                        <p:tav tm="0">
                                          <p:val>
                                            <p:strVal val="ppt_x"/>
                                          </p:val>
                                        </p:tav>
                                        <p:tav tm="100000">
                                          <p:val>
                                            <p:strVal val="ppt_x-.2"/>
                                          </p:val>
                                        </p:tav>
                                      </p:tavLst>
                                    </p:anim>
                                    <p:anim calcmode="lin" valueType="num">
                                      <p:cBhvr>
                                        <p:cTn id="93" dur="1000"/>
                                        <p:tgtEl>
                                          <p:spTgt spid="27659"/>
                                        </p:tgtEl>
                                        <p:attrNameLst>
                                          <p:attrName>ppt_y</p:attrName>
                                        </p:attrNameLst>
                                      </p:cBhvr>
                                      <p:tavLst>
                                        <p:tav tm="0">
                                          <p:val>
                                            <p:strVal val="ppt_y"/>
                                          </p:val>
                                        </p:tav>
                                        <p:tav tm="100000">
                                          <p:val>
                                            <p:strVal val="ppt_y"/>
                                          </p:val>
                                        </p:tav>
                                      </p:tavLst>
                                    </p:anim>
                                    <p:animEffect transition="out" filter="fade">
                                      <p:cBhvr>
                                        <p:cTn id="94" dur="1000"/>
                                        <p:tgtEl>
                                          <p:spTgt spid="27659"/>
                                        </p:tgtEl>
                                      </p:cBhvr>
                                    </p:animEffect>
                                    <p:set>
                                      <p:cBhvr>
                                        <p:cTn id="95" dur="1" fill="hold">
                                          <p:stCondLst>
                                            <p:cond delay="999"/>
                                          </p:stCondLst>
                                        </p:cTn>
                                        <p:tgtEl>
                                          <p:spTgt spid="27659"/>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lick.wav"/>
                                        </p:tgtEl>
                                      </p:cMediaNode>
                                    </p:audio>
                                  </p:subTnLst>
                                </p:cTn>
                              </p:par>
                            </p:childTnLst>
                          </p:cTn>
                        </p:par>
                        <p:par>
                          <p:cTn id="96" fill="hold" nodeType="afterGroup">
                            <p:stCondLst>
                              <p:cond delay="11000"/>
                            </p:stCondLst>
                            <p:childTnLst>
                              <p:par>
                                <p:cTn id="97" presetID="54" presetClass="exit" presetSubtype="0" decel="100000" fill="hold" nodeType="afterEffect">
                                  <p:stCondLst>
                                    <p:cond delay="0"/>
                                  </p:stCondLst>
                                  <p:childTnLst>
                                    <p:anim calcmode="lin" valueType="num">
                                      <p:cBhvr>
                                        <p:cTn id="98" dur="1000"/>
                                        <p:tgtEl>
                                          <p:spTgt spid="27658"/>
                                        </p:tgtEl>
                                        <p:attrNameLst>
                                          <p:attrName>ppt_w</p:attrName>
                                        </p:attrNameLst>
                                      </p:cBhvr>
                                      <p:tavLst>
                                        <p:tav tm="0">
                                          <p:val>
                                            <p:strVal val="ppt_w"/>
                                          </p:val>
                                        </p:tav>
                                        <p:tav tm="100000">
                                          <p:val>
                                            <p:strVal val="ppt_w*0.05"/>
                                          </p:val>
                                        </p:tav>
                                      </p:tavLst>
                                    </p:anim>
                                    <p:anim calcmode="lin" valueType="num">
                                      <p:cBhvr>
                                        <p:cTn id="99" dur="1000"/>
                                        <p:tgtEl>
                                          <p:spTgt spid="27658"/>
                                        </p:tgtEl>
                                        <p:attrNameLst>
                                          <p:attrName>ppt_h</p:attrName>
                                        </p:attrNameLst>
                                      </p:cBhvr>
                                      <p:tavLst>
                                        <p:tav tm="0">
                                          <p:val>
                                            <p:strVal val="ppt_h"/>
                                          </p:val>
                                        </p:tav>
                                        <p:tav tm="100000">
                                          <p:val>
                                            <p:strVal val="ppt_h"/>
                                          </p:val>
                                        </p:tav>
                                      </p:tavLst>
                                    </p:anim>
                                    <p:anim calcmode="lin" valueType="num">
                                      <p:cBhvr>
                                        <p:cTn id="100" dur="1000"/>
                                        <p:tgtEl>
                                          <p:spTgt spid="27658"/>
                                        </p:tgtEl>
                                        <p:attrNameLst>
                                          <p:attrName>ppt_x</p:attrName>
                                        </p:attrNameLst>
                                      </p:cBhvr>
                                      <p:tavLst>
                                        <p:tav tm="0">
                                          <p:val>
                                            <p:strVal val="ppt_x"/>
                                          </p:val>
                                        </p:tav>
                                        <p:tav tm="100000">
                                          <p:val>
                                            <p:strVal val="ppt_x-.2"/>
                                          </p:val>
                                        </p:tav>
                                      </p:tavLst>
                                    </p:anim>
                                    <p:anim calcmode="lin" valueType="num">
                                      <p:cBhvr>
                                        <p:cTn id="101" dur="1000"/>
                                        <p:tgtEl>
                                          <p:spTgt spid="27658"/>
                                        </p:tgtEl>
                                        <p:attrNameLst>
                                          <p:attrName>ppt_y</p:attrName>
                                        </p:attrNameLst>
                                      </p:cBhvr>
                                      <p:tavLst>
                                        <p:tav tm="0">
                                          <p:val>
                                            <p:strVal val="ppt_y"/>
                                          </p:val>
                                        </p:tav>
                                        <p:tav tm="100000">
                                          <p:val>
                                            <p:strVal val="ppt_y"/>
                                          </p:val>
                                        </p:tav>
                                      </p:tavLst>
                                    </p:anim>
                                    <p:animEffect transition="out" filter="fade">
                                      <p:cBhvr>
                                        <p:cTn id="102" dur="1000"/>
                                        <p:tgtEl>
                                          <p:spTgt spid="27658"/>
                                        </p:tgtEl>
                                      </p:cBhvr>
                                    </p:animEffect>
                                    <p:set>
                                      <p:cBhvr>
                                        <p:cTn id="103" dur="1" fill="hold">
                                          <p:stCondLst>
                                            <p:cond delay="999"/>
                                          </p:stCondLst>
                                        </p:cTn>
                                        <p:tgtEl>
                                          <p:spTgt spid="27658"/>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3" name="click.wav"/>
                                        </p:tgtEl>
                                      </p:cMediaNode>
                                    </p:audio>
                                  </p:subTnLst>
                                </p:cTn>
                              </p:par>
                            </p:childTnLst>
                          </p:cTn>
                        </p:par>
                        <p:par>
                          <p:cTn id="104" fill="hold" nodeType="afterGroup">
                            <p:stCondLst>
                              <p:cond delay="12000"/>
                            </p:stCondLst>
                            <p:childTnLst>
                              <p:par>
                                <p:cTn id="105" presetID="54" presetClass="exit" presetSubtype="0" decel="100000" fill="hold" nodeType="afterEffect">
                                  <p:stCondLst>
                                    <p:cond delay="0"/>
                                  </p:stCondLst>
                                  <p:childTnLst>
                                    <p:anim calcmode="lin" valueType="num">
                                      <p:cBhvr>
                                        <p:cTn id="106" dur="1000"/>
                                        <p:tgtEl>
                                          <p:spTgt spid="27656"/>
                                        </p:tgtEl>
                                        <p:attrNameLst>
                                          <p:attrName>ppt_w</p:attrName>
                                        </p:attrNameLst>
                                      </p:cBhvr>
                                      <p:tavLst>
                                        <p:tav tm="0">
                                          <p:val>
                                            <p:strVal val="ppt_w"/>
                                          </p:val>
                                        </p:tav>
                                        <p:tav tm="100000">
                                          <p:val>
                                            <p:strVal val="ppt_w*0.05"/>
                                          </p:val>
                                        </p:tav>
                                      </p:tavLst>
                                    </p:anim>
                                    <p:anim calcmode="lin" valueType="num">
                                      <p:cBhvr>
                                        <p:cTn id="107" dur="1000"/>
                                        <p:tgtEl>
                                          <p:spTgt spid="27656"/>
                                        </p:tgtEl>
                                        <p:attrNameLst>
                                          <p:attrName>ppt_h</p:attrName>
                                        </p:attrNameLst>
                                      </p:cBhvr>
                                      <p:tavLst>
                                        <p:tav tm="0">
                                          <p:val>
                                            <p:strVal val="ppt_h"/>
                                          </p:val>
                                        </p:tav>
                                        <p:tav tm="100000">
                                          <p:val>
                                            <p:strVal val="ppt_h"/>
                                          </p:val>
                                        </p:tav>
                                      </p:tavLst>
                                    </p:anim>
                                    <p:anim calcmode="lin" valueType="num">
                                      <p:cBhvr>
                                        <p:cTn id="108" dur="1000"/>
                                        <p:tgtEl>
                                          <p:spTgt spid="27656"/>
                                        </p:tgtEl>
                                        <p:attrNameLst>
                                          <p:attrName>ppt_x</p:attrName>
                                        </p:attrNameLst>
                                      </p:cBhvr>
                                      <p:tavLst>
                                        <p:tav tm="0">
                                          <p:val>
                                            <p:strVal val="ppt_x"/>
                                          </p:val>
                                        </p:tav>
                                        <p:tav tm="100000">
                                          <p:val>
                                            <p:strVal val="ppt_x-.2"/>
                                          </p:val>
                                        </p:tav>
                                      </p:tavLst>
                                    </p:anim>
                                    <p:anim calcmode="lin" valueType="num">
                                      <p:cBhvr>
                                        <p:cTn id="109" dur="1000"/>
                                        <p:tgtEl>
                                          <p:spTgt spid="27656"/>
                                        </p:tgtEl>
                                        <p:attrNameLst>
                                          <p:attrName>ppt_y</p:attrName>
                                        </p:attrNameLst>
                                      </p:cBhvr>
                                      <p:tavLst>
                                        <p:tav tm="0">
                                          <p:val>
                                            <p:strVal val="ppt_y"/>
                                          </p:val>
                                        </p:tav>
                                        <p:tav tm="100000">
                                          <p:val>
                                            <p:strVal val="ppt_y"/>
                                          </p:val>
                                        </p:tav>
                                      </p:tavLst>
                                    </p:anim>
                                    <p:animEffect transition="out" filter="fade">
                                      <p:cBhvr>
                                        <p:cTn id="110" dur="1000"/>
                                        <p:tgtEl>
                                          <p:spTgt spid="27656"/>
                                        </p:tgtEl>
                                      </p:cBhvr>
                                    </p:animEffect>
                                    <p:set>
                                      <p:cBhvr>
                                        <p:cTn id="111" dur="1" fill="hold">
                                          <p:stCondLst>
                                            <p:cond delay="999"/>
                                          </p:stCondLst>
                                        </p:cTn>
                                        <p:tgtEl>
                                          <p:spTgt spid="27656"/>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3" name="click.wav"/>
                                        </p:tgtEl>
                                      </p:cMediaNode>
                                    </p:audio>
                                  </p:subTnLst>
                                </p:cTn>
                              </p:par>
                            </p:childTnLst>
                          </p:cTn>
                        </p:par>
                        <p:par>
                          <p:cTn id="112" fill="hold" nodeType="afterGroup">
                            <p:stCondLst>
                              <p:cond delay="13000"/>
                            </p:stCondLst>
                            <p:childTnLst>
                              <p:par>
                                <p:cTn id="113" presetID="54" presetClass="exit" presetSubtype="0" decel="100000" fill="hold" nodeType="afterEffect">
                                  <p:stCondLst>
                                    <p:cond delay="0"/>
                                  </p:stCondLst>
                                  <p:childTnLst>
                                    <p:anim calcmode="lin" valueType="num">
                                      <p:cBhvr>
                                        <p:cTn id="114" dur="1000"/>
                                        <p:tgtEl>
                                          <p:spTgt spid="27655"/>
                                        </p:tgtEl>
                                        <p:attrNameLst>
                                          <p:attrName>ppt_w</p:attrName>
                                        </p:attrNameLst>
                                      </p:cBhvr>
                                      <p:tavLst>
                                        <p:tav tm="0">
                                          <p:val>
                                            <p:strVal val="ppt_w"/>
                                          </p:val>
                                        </p:tav>
                                        <p:tav tm="100000">
                                          <p:val>
                                            <p:strVal val="ppt_w*0.05"/>
                                          </p:val>
                                        </p:tav>
                                      </p:tavLst>
                                    </p:anim>
                                    <p:anim calcmode="lin" valueType="num">
                                      <p:cBhvr>
                                        <p:cTn id="115" dur="1000"/>
                                        <p:tgtEl>
                                          <p:spTgt spid="27655"/>
                                        </p:tgtEl>
                                        <p:attrNameLst>
                                          <p:attrName>ppt_h</p:attrName>
                                        </p:attrNameLst>
                                      </p:cBhvr>
                                      <p:tavLst>
                                        <p:tav tm="0">
                                          <p:val>
                                            <p:strVal val="ppt_h"/>
                                          </p:val>
                                        </p:tav>
                                        <p:tav tm="100000">
                                          <p:val>
                                            <p:strVal val="ppt_h"/>
                                          </p:val>
                                        </p:tav>
                                      </p:tavLst>
                                    </p:anim>
                                    <p:anim calcmode="lin" valueType="num">
                                      <p:cBhvr>
                                        <p:cTn id="116" dur="1000"/>
                                        <p:tgtEl>
                                          <p:spTgt spid="27655"/>
                                        </p:tgtEl>
                                        <p:attrNameLst>
                                          <p:attrName>ppt_x</p:attrName>
                                        </p:attrNameLst>
                                      </p:cBhvr>
                                      <p:tavLst>
                                        <p:tav tm="0">
                                          <p:val>
                                            <p:strVal val="ppt_x"/>
                                          </p:val>
                                        </p:tav>
                                        <p:tav tm="100000">
                                          <p:val>
                                            <p:strVal val="ppt_x-.2"/>
                                          </p:val>
                                        </p:tav>
                                      </p:tavLst>
                                    </p:anim>
                                    <p:anim calcmode="lin" valueType="num">
                                      <p:cBhvr>
                                        <p:cTn id="117" dur="1000"/>
                                        <p:tgtEl>
                                          <p:spTgt spid="27655"/>
                                        </p:tgtEl>
                                        <p:attrNameLst>
                                          <p:attrName>ppt_y</p:attrName>
                                        </p:attrNameLst>
                                      </p:cBhvr>
                                      <p:tavLst>
                                        <p:tav tm="0">
                                          <p:val>
                                            <p:strVal val="ppt_y"/>
                                          </p:val>
                                        </p:tav>
                                        <p:tav tm="100000">
                                          <p:val>
                                            <p:strVal val="ppt_y"/>
                                          </p:val>
                                        </p:tav>
                                      </p:tavLst>
                                    </p:anim>
                                    <p:animEffect transition="out" filter="fade">
                                      <p:cBhvr>
                                        <p:cTn id="118" dur="1000"/>
                                        <p:tgtEl>
                                          <p:spTgt spid="27655"/>
                                        </p:tgtEl>
                                      </p:cBhvr>
                                    </p:animEffect>
                                    <p:set>
                                      <p:cBhvr>
                                        <p:cTn id="119" dur="1" fill="hold">
                                          <p:stCondLst>
                                            <p:cond delay="999"/>
                                          </p:stCondLst>
                                        </p:cTn>
                                        <p:tgtEl>
                                          <p:spTgt spid="27655"/>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3" name="click.wav"/>
                                        </p:tgtEl>
                                      </p:cMediaNode>
                                    </p:audio>
                                  </p:subTnLst>
                                </p:cTn>
                              </p:par>
                            </p:childTnLst>
                          </p:cTn>
                        </p:par>
                        <p:par>
                          <p:cTn id="120" fill="hold" nodeType="afterGroup">
                            <p:stCondLst>
                              <p:cond delay="14000"/>
                            </p:stCondLst>
                            <p:childTnLst>
                              <p:par>
                                <p:cTn id="121" presetID="54" presetClass="exit" presetSubtype="0" decel="100000" fill="hold" nodeType="afterEffect">
                                  <p:stCondLst>
                                    <p:cond delay="0"/>
                                  </p:stCondLst>
                                  <p:childTnLst>
                                    <p:anim calcmode="lin" valueType="num">
                                      <p:cBhvr>
                                        <p:cTn id="122" dur="1000"/>
                                        <p:tgtEl>
                                          <p:spTgt spid="27654"/>
                                        </p:tgtEl>
                                        <p:attrNameLst>
                                          <p:attrName>ppt_w</p:attrName>
                                        </p:attrNameLst>
                                      </p:cBhvr>
                                      <p:tavLst>
                                        <p:tav tm="0">
                                          <p:val>
                                            <p:strVal val="ppt_w"/>
                                          </p:val>
                                        </p:tav>
                                        <p:tav tm="100000">
                                          <p:val>
                                            <p:strVal val="ppt_w*0.05"/>
                                          </p:val>
                                        </p:tav>
                                      </p:tavLst>
                                    </p:anim>
                                    <p:anim calcmode="lin" valueType="num">
                                      <p:cBhvr>
                                        <p:cTn id="123" dur="1000"/>
                                        <p:tgtEl>
                                          <p:spTgt spid="27654"/>
                                        </p:tgtEl>
                                        <p:attrNameLst>
                                          <p:attrName>ppt_h</p:attrName>
                                        </p:attrNameLst>
                                      </p:cBhvr>
                                      <p:tavLst>
                                        <p:tav tm="0">
                                          <p:val>
                                            <p:strVal val="ppt_h"/>
                                          </p:val>
                                        </p:tav>
                                        <p:tav tm="100000">
                                          <p:val>
                                            <p:strVal val="ppt_h"/>
                                          </p:val>
                                        </p:tav>
                                      </p:tavLst>
                                    </p:anim>
                                    <p:anim calcmode="lin" valueType="num">
                                      <p:cBhvr>
                                        <p:cTn id="124" dur="1000"/>
                                        <p:tgtEl>
                                          <p:spTgt spid="27654"/>
                                        </p:tgtEl>
                                        <p:attrNameLst>
                                          <p:attrName>ppt_x</p:attrName>
                                        </p:attrNameLst>
                                      </p:cBhvr>
                                      <p:tavLst>
                                        <p:tav tm="0">
                                          <p:val>
                                            <p:strVal val="ppt_x"/>
                                          </p:val>
                                        </p:tav>
                                        <p:tav tm="100000">
                                          <p:val>
                                            <p:strVal val="ppt_x-.2"/>
                                          </p:val>
                                        </p:tav>
                                      </p:tavLst>
                                    </p:anim>
                                    <p:anim calcmode="lin" valueType="num">
                                      <p:cBhvr>
                                        <p:cTn id="125" dur="1000"/>
                                        <p:tgtEl>
                                          <p:spTgt spid="27654"/>
                                        </p:tgtEl>
                                        <p:attrNameLst>
                                          <p:attrName>ppt_y</p:attrName>
                                        </p:attrNameLst>
                                      </p:cBhvr>
                                      <p:tavLst>
                                        <p:tav tm="0">
                                          <p:val>
                                            <p:strVal val="ppt_y"/>
                                          </p:val>
                                        </p:tav>
                                        <p:tav tm="100000">
                                          <p:val>
                                            <p:strVal val="ppt_y"/>
                                          </p:val>
                                        </p:tav>
                                      </p:tavLst>
                                    </p:anim>
                                    <p:animEffect transition="out" filter="fade">
                                      <p:cBhvr>
                                        <p:cTn id="126" dur="1000"/>
                                        <p:tgtEl>
                                          <p:spTgt spid="27654"/>
                                        </p:tgtEl>
                                      </p:cBhvr>
                                    </p:animEffect>
                                    <p:set>
                                      <p:cBhvr>
                                        <p:cTn id="127" dur="1" fill="hold">
                                          <p:stCondLst>
                                            <p:cond delay="999"/>
                                          </p:stCondLst>
                                        </p:cTn>
                                        <p:tgtEl>
                                          <p:spTgt spid="27654"/>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3" name="click.wav"/>
                                        </p:tgtEl>
                                      </p:cMediaNode>
                                    </p:audio>
                                  </p:subTnLst>
                                </p:cTn>
                              </p:par>
                            </p:childTnLst>
                          </p:cTn>
                        </p:par>
                        <p:par>
                          <p:cTn id="128" fill="hold" nodeType="afterGroup">
                            <p:stCondLst>
                              <p:cond delay="15000"/>
                            </p:stCondLst>
                            <p:childTnLst>
                              <p:par>
                                <p:cTn id="129" presetID="53" presetClass="exit" presetSubtype="0" fill="hold" nodeType="afterEffect">
                                  <p:stCondLst>
                                    <p:cond delay="0"/>
                                  </p:stCondLst>
                                  <p:childTnLst>
                                    <p:anim calcmode="lin" valueType="num">
                                      <p:cBhvr>
                                        <p:cTn id="130" dur="500"/>
                                        <p:tgtEl>
                                          <p:spTgt spid="27653"/>
                                        </p:tgtEl>
                                        <p:attrNameLst>
                                          <p:attrName>ppt_w</p:attrName>
                                        </p:attrNameLst>
                                      </p:cBhvr>
                                      <p:tavLst>
                                        <p:tav tm="0">
                                          <p:val>
                                            <p:strVal val="ppt_w"/>
                                          </p:val>
                                        </p:tav>
                                        <p:tav tm="100000">
                                          <p:val>
                                            <p:fltVal val="0"/>
                                          </p:val>
                                        </p:tav>
                                      </p:tavLst>
                                    </p:anim>
                                    <p:anim calcmode="lin" valueType="num">
                                      <p:cBhvr>
                                        <p:cTn id="131" dur="500"/>
                                        <p:tgtEl>
                                          <p:spTgt spid="27653"/>
                                        </p:tgtEl>
                                        <p:attrNameLst>
                                          <p:attrName>ppt_h</p:attrName>
                                        </p:attrNameLst>
                                      </p:cBhvr>
                                      <p:tavLst>
                                        <p:tav tm="0">
                                          <p:val>
                                            <p:strVal val="ppt_h"/>
                                          </p:val>
                                        </p:tav>
                                        <p:tav tm="100000">
                                          <p:val>
                                            <p:fltVal val="0"/>
                                          </p:val>
                                        </p:tav>
                                      </p:tavLst>
                                    </p:anim>
                                    <p:animEffect transition="out" filter="fade">
                                      <p:cBhvr>
                                        <p:cTn id="132" dur="500"/>
                                        <p:tgtEl>
                                          <p:spTgt spid="27653"/>
                                        </p:tgtEl>
                                      </p:cBhvr>
                                    </p:animEffect>
                                    <p:set>
                                      <p:cBhvr>
                                        <p:cTn id="133" dur="1" fill="hold">
                                          <p:stCondLst>
                                            <p:cond delay="499"/>
                                          </p:stCondLst>
                                        </p:cTn>
                                        <p:tgtEl>
                                          <p:spTgt spid="27653"/>
                                        </p:tgtEl>
                                        <p:attrNameLst>
                                          <p:attrName>style.visibility</p:attrName>
                                        </p:attrNameLst>
                                      </p:cBhvr>
                                      <p:to>
                                        <p:strVal val="hidden"/>
                                      </p:to>
                                    </p:set>
                                  </p:childTnLst>
                                  <p:subTnLst>
                                    <p:audio>
                                      <p:cMediaNode>
                                        <p:cTn display="0" masterRel="sameClick">
                                          <p:stCondLst>
                                            <p:cond evt="begin" delay="0">
                                              <p:tn val="129"/>
                                            </p:cond>
                                          </p:stCondLst>
                                          <p:endCondLst>
                                            <p:cond evt="onStopAudio" delay="0">
                                              <p:tgtEl>
                                                <p:sldTgt/>
                                              </p:tgtEl>
                                            </p:cond>
                                          </p:endCondLst>
                                        </p:cTn>
                                        <p:tgtEl>
                                          <p:sndTgt r:embed="rId4" name="BELL.WAV"/>
                                        </p:tgtEl>
                                      </p:cMediaNode>
                                    </p:audio>
                                  </p:subTnLst>
                                </p:cTn>
                              </p:par>
                            </p:childTnLst>
                          </p:cTn>
                        </p:par>
                        <p:par>
                          <p:cTn id="134" fill="hold" nodeType="afterGroup">
                            <p:stCondLst>
                              <p:cond delay="15500"/>
                            </p:stCondLst>
                            <p:childTnLst>
                              <p:par>
                                <p:cTn id="135" presetID="23" presetClass="entr" presetSubtype="16" fill="remove" nodeType="after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3000" fill="hold"/>
                                        <p:tgtEl>
                                          <p:spTgt spid="2"/>
                                        </p:tgtEl>
                                        <p:attrNameLst>
                                          <p:attrName>ppt_w</p:attrName>
                                        </p:attrNameLst>
                                      </p:cBhvr>
                                      <p:tavLst>
                                        <p:tav tm="0">
                                          <p:val>
                                            <p:fltVal val="0"/>
                                          </p:val>
                                        </p:tav>
                                        <p:tav tm="100000">
                                          <p:val>
                                            <p:strVal val="#ppt_w"/>
                                          </p:val>
                                        </p:tav>
                                      </p:tavLst>
                                    </p:anim>
                                    <p:anim calcmode="lin" valueType="num">
                                      <p:cBhvr>
                                        <p:cTn id="138"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5"/>
                                            </p:cond>
                                          </p:stCondLst>
                                          <p:endCondLst>
                                            <p:cond evt="onStopAudio" delay="0">
                                              <p:tgtEl>
                                                <p:sldTgt/>
                                              </p:tgtEl>
                                            </p:cond>
                                          </p:endCondLst>
                                        </p:cTn>
                                        <p:tgtEl>
                                          <p:sndTgt r:embed="rId5" name="Cau hoi.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53" presetClass="exit" presetSubtype="0" fill="hold" nodeType="clickEffect">
                                  <p:stCondLst>
                                    <p:cond delay="0"/>
                                  </p:stCondLst>
                                  <p:childTnLst>
                                    <p:anim calcmode="lin" valueType="num">
                                      <p:cBhvr>
                                        <p:cTn id="142" dur="500"/>
                                        <p:tgtEl>
                                          <p:spTgt spid="27686"/>
                                        </p:tgtEl>
                                        <p:attrNameLst>
                                          <p:attrName>ppt_w</p:attrName>
                                        </p:attrNameLst>
                                      </p:cBhvr>
                                      <p:tavLst>
                                        <p:tav tm="0">
                                          <p:val>
                                            <p:strVal val="ppt_w"/>
                                          </p:val>
                                        </p:tav>
                                        <p:tav tm="100000">
                                          <p:val>
                                            <p:fltVal val="0"/>
                                          </p:val>
                                        </p:tav>
                                      </p:tavLst>
                                    </p:anim>
                                    <p:anim calcmode="lin" valueType="num">
                                      <p:cBhvr>
                                        <p:cTn id="143" dur="500"/>
                                        <p:tgtEl>
                                          <p:spTgt spid="27686"/>
                                        </p:tgtEl>
                                        <p:attrNameLst>
                                          <p:attrName>ppt_h</p:attrName>
                                        </p:attrNameLst>
                                      </p:cBhvr>
                                      <p:tavLst>
                                        <p:tav tm="0">
                                          <p:val>
                                            <p:strVal val="ppt_h"/>
                                          </p:val>
                                        </p:tav>
                                        <p:tav tm="100000">
                                          <p:val>
                                            <p:fltVal val="0"/>
                                          </p:val>
                                        </p:tav>
                                      </p:tavLst>
                                    </p:anim>
                                    <p:animEffect transition="out" filter="fade">
                                      <p:cBhvr>
                                        <p:cTn id="144" dur="500"/>
                                        <p:tgtEl>
                                          <p:spTgt spid="27686"/>
                                        </p:tgtEl>
                                      </p:cBhvr>
                                    </p:animEffect>
                                    <p:set>
                                      <p:cBhvr>
                                        <p:cTn id="145" dur="1" fill="hold">
                                          <p:stCondLst>
                                            <p:cond delay="499"/>
                                          </p:stCondLst>
                                        </p:cTn>
                                        <p:tgtEl>
                                          <p:spTgt spid="27686"/>
                                        </p:tgtEl>
                                        <p:attrNameLst>
                                          <p:attrName>style.visibility</p:attrName>
                                        </p:attrNameLst>
                                      </p:cBhvr>
                                      <p:to>
                                        <p:strVal val="hidden"/>
                                      </p:to>
                                    </p:set>
                                  </p:childTnLst>
                                </p:cTn>
                              </p:par>
                              <p:par>
                                <p:cTn id="146" presetID="53" presetClass="entr" presetSubtype="0" fill="hold" nodeType="withEffect">
                                  <p:stCondLst>
                                    <p:cond delay="0"/>
                                  </p:stCondLst>
                                  <p:childTnLst>
                                    <p:set>
                                      <p:cBhvr>
                                        <p:cTn id="147" dur="1" fill="hold">
                                          <p:stCondLst>
                                            <p:cond delay="0"/>
                                          </p:stCondLst>
                                        </p:cTn>
                                        <p:tgtEl>
                                          <p:spTgt spid="27687"/>
                                        </p:tgtEl>
                                        <p:attrNameLst>
                                          <p:attrName>style.visibility</p:attrName>
                                        </p:attrNameLst>
                                      </p:cBhvr>
                                      <p:to>
                                        <p:strVal val="visible"/>
                                      </p:to>
                                    </p:set>
                                    <p:anim calcmode="lin" valueType="num">
                                      <p:cBhvr>
                                        <p:cTn id="148" dur="500" fill="hold"/>
                                        <p:tgtEl>
                                          <p:spTgt spid="27687"/>
                                        </p:tgtEl>
                                        <p:attrNameLst>
                                          <p:attrName>ppt_w</p:attrName>
                                        </p:attrNameLst>
                                      </p:cBhvr>
                                      <p:tavLst>
                                        <p:tav tm="0">
                                          <p:val>
                                            <p:fltVal val="0"/>
                                          </p:val>
                                        </p:tav>
                                        <p:tav tm="100000">
                                          <p:val>
                                            <p:strVal val="#ppt_w"/>
                                          </p:val>
                                        </p:tav>
                                      </p:tavLst>
                                    </p:anim>
                                    <p:anim calcmode="lin" valueType="num">
                                      <p:cBhvr>
                                        <p:cTn id="149" dur="500" fill="hold"/>
                                        <p:tgtEl>
                                          <p:spTgt spid="27687"/>
                                        </p:tgtEl>
                                        <p:attrNameLst>
                                          <p:attrName>ppt_h</p:attrName>
                                        </p:attrNameLst>
                                      </p:cBhvr>
                                      <p:tavLst>
                                        <p:tav tm="0">
                                          <p:val>
                                            <p:fltVal val="0"/>
                                          </p:val>
                                        </p:tav>
                                        <p:tav tm="100000">
                                          <p:val>
                                            <p:strVal val="#ppt_h"/>
                                          </p:val>
                                        </p:tav>
                                      </p:tavLst>
                                    </p:anim>
                                    <p:animEffect transition="in" filter="fade">
                                      <p:cBhvr>
                                        <p:cTn id="150" dur="500"/>
                                        <p:tgtEl>
                                          <p:spTgt spid="27687"/>
                                        </p:tgtEl>
                                      </p:cBhvr>
                                    </p:animEffect>
                                  </p:childTnLst>
                                  <p:subTnLst>
                                    <p:audio>
                                      <p:cMediaNode>
                                        <p:cTn display="0" masterRel="sameClick">
                                          <p:stCondLst>
                                            <p:cond evt="begin" delay="0">
                                              <p:tn val="146"/>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P spid="27654" grpId="0" animBg="1"/>
      <p:bldP spid="27655" grpId="0" animBg="1"/>
      <p:bldP spid="27656" grpId="0" animBg="1"/>
      <p:bldP spid="27658" grpId="0" animBg="1"/>
      <p:bldP spid="27659" grpId="0" animBg="1"/>
      <p:bldP spid="27660" grpId="0" animBg="1"/>
      <p:bldP spid="27661" grpId="0" animBg="1"/>
      <p:bldP spid="27662" grpId="0" animBg="1"/>
      <p:bldP spid="27663" grpId="0" animBg="1"/>
      <p:bldP spid="27664" grpId="0" animBg="1"/>
      <p:bldP spid="27665" grpId="0" animBg="1"/>
      <p:bldP spid="27666" grpId="0" animBg="1"/>
      <p:bldP spid="27667" grpId="0" animBg="1"/>
      <p:bldP spid="27668" grpId="0" animBg="1"/>
      <p:bldP spid="27669" grpId="0" animBg="1"/>
      <p:bldP spid="27686" grpId="0"/>
      <p:bldP spid="27686" grpId="1"/>
      <p:bldP spid="276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9055E29-22C2-8F2A-151D-5F41C1E991C7}"/>
              </a:ext>
            </a:extLst>
          </p:cNvPr>
          <p:cNvSpPr>
            <a:spLocks noChangeArrowheads="1"/>
          </p:cNvSpPr>
          <p:nvPr/>
        </p:nvSpPr>
        <p:spPr bwMode="auto">
          <a:xfrm>
            <a:off x="1955800" y="322263"/>
            <a:ext cx="8321675" cy="6172200"/>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1203" name="Rectangle 3">
            <a:extLst>
              <a:ext uri="{FF2B5EF4-FFF2-40B4-BE49-F238E27FC236}">
                <a16:creationId xmlns:a16="http://schemas.microsoft.com/office/drawing/2014/main" id="{FFF67E53-D22F-2147-73C6-7D2F4F42BA49}"/>
              </a:ext>
            </a:extLst>
          </p:cNvPr>
          <p:cNvSpPr>
            <a:spLocks noChangeArrowheads="1"/>
          </p:cNvSpPr>
          <p:nvPr/>
        </p:nvSpPr>
        <p:spPr bwMode="auto">
          <a:xfrm>
            <a:off x="2324100" y="1304925"/>
            <a:ext cx="7867650" cy="4098925"/>
          </a:xfrm>
          <a:prstGeom prst="rect">
            <a:avLst/>
          </a:prstGeom>
          <a:gradFill rotWithShape="1">
            <a:gsLst>
              <a:gs pos="0">
                <a:srgbClr val="FFCC99"/>
              </a:gs>
              <a:gs pos="50000">
                <a:srgbClr val="FFFFFF"/>
              </a:gs>
              <a:gs pos="100000">
                <a:srgbClr val="FFCC99"/>
              </a:gs>
            </a:gsLst>
            <a:lin ang="2700000" scaled="1"/>
          </a:gradFill>
          <a:ln w="9525">
            <a:solidFill>
              <a:srgbClr val="FF0000"/>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1204" name="Text Box 4">
            <a:extLst>
              <a:ext uri="{FF2B5EF4-FFF2-40B4-BE49-F238E27FC236}">
                <a16:creationId xmlns:a16="http://schemas.microsoft.com/office/drawing/2014/main" id="{3B2B0567-B5F6-6EDE-E3B7-2E78A1DF418C}"/>
              </a:ext>
            </a:extLst>
          </p:cNvPr>
          <p:cNvSpPr txBox="1">
            <a:spLocks noChangeArrowheads="1"/>
          </p:cNvSpPr>
          <p:nvPr/>
        </p:nvSpPr>
        <p:spPr bwMode="auto">
          <a:xfrm>
            <a:off x="2279650" y="1133475"/>
            <a:ext cx="73787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500" b="1" i="1" dirty="0">
                <a:latin typeface="Times New Roman" panose="02020603050405020304" pitchFamily="18" charset="0"/>
                <a:cs typeface="Times New Roman" panose="02020603050405020304" pitchFamily="18" charset="0"/>
              </a:rPr>
              <a:t> </a:t>
            </a:r>
            <a:r>
              <a:rPr lang="en-US" altLang="en-US" sz="6000" b="1" dirty="0">
                <a:solidFill>
                  <a:srgbClr val="0033CC"/>
                </a:solidFill>
                <a:latin typeface="Times New Roman" panose="02020603050405020304" pitchFamily="18" charset="0"/>
                <a:cs typeface="Times New Roman" panose="02020603050405020304" pitchFamily="18" charset="0"/>
              </a:rPr>
              <a:t>ĐÚNG</a:t>
            </a:r>
            <a:r>
              <a:rPr lang="en-US" altLang="en-US" sz="6000" b="1" dirty="0">
                <a:latin typeface="Times New Roman" panose="02020603050405020304" pitchFamily="18" charset="0"/>
                <a:cs typeface="Times New Roman" panose="02020603050405020304" pitchFamily="18" charset="0"/>
              </a:rPr>
              <a:t> hay </a:t>
            </a:r>
            <a:r>
              <a:rPr lang="en-US" altLang="en-US" sz="6000" b="1" dirty="0">
                <a:solidFill>
                  <a:srgbClr val="FF0000"/>
                </a:solidFill>
                <a:latin typeface="Times New Roman" panose="02020603050405020304" pitchFamily="18" charset="0"/>
                <a:cs typeface="Times New Roman" panose="02020603050405020304" pitchFamily="18" charset="0"/>
              </a:rPr>
              <a:t>SAI</a:t>
            </a:r>
          </a:p>
        </p:txBody>
      </p:sp>
      <p:sp>
        <p:nvSpPr>
          <p:cNvPr id="28677" name="AutoShape 5">
            <a:extLst>
              <a:ext uri="{FF2B5EF4-FFF2-40B4-BE49-F238E27FC236}">
                <a16:creationId xmlns:a16="http://schemas.microsoft.com/office/drawing/2014/main" id="{C35FCAD3-76AA-6B98-1557-76B9AB1633E7}"/>
              </a:ext>
            </a:extLst>
          </p:cNvPr>
          <p:cNvSpPr>
            <a:spLocks noChangeArrowheads="1"/>
          </p:cNvSpPr>
          <p:nvPr/>
        </p:nvSpPr>
        <p:spPr bwMode="auto">
          <a:xfrm>
            <a:off x="5448300"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FF0000"/>
                </a:solidFill>
                <a:latin typeface="Arial" panose="020B0604020202020204" pitchFamily="34" charset="0"/>
              </a:rPr>
              <a:t>0</a:t>
            </a:r>
          </a:p>
        </p:txBody>
      </p:sp>
      <p:sp>
        <p:nvSpPr>
          <p:cNvPr id="28678" name="AutoShape 6">
            <a:extLst>
              <a:ext uri="{FF2B5EF4-FFF2-40B4-BE49-F238E27FC236}">
                <a16:creationId xmlns:a16="http://schemas.microsoft.com/office/drawing/2014/main" id="{D0B51694-1124-4161-9FB0-E310A982CE8A}"/>
              </a:ext>
            </a:extLst>
          </p:cNvPr>
          <p:cNvSpPr>
            <a:spLocks noChangeArrowheads="1"/>
          </p:cNvSpPr>
          <p:nvPr/>
        </p:nvSpPr>
        <p:spPr bwMode="auto">
          <a:xfrm>
            <a:off x="5451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800000"/>
                </a:solidFill>
                <a:latin typeface="Arial" panose="020B0604020202020204" pitchFamily="34" charset="0"/>
              </a:rPr>
              <a:t>1</a:t>
            </a:r>
          </a:p>
        </p:txBody>
      </p:sp>
      <p:sp>
        <p:nvSpPr>
          <p:cNvPr id="28679" name="AutoShape 7">
            <a:extLst>
              <a:ext uri="{FF2B5EF4-FFF2-40B4-BE49-F238E27FC236}">
                <a16:creationId xmlns:a16="http://schemas.microsoft.com/office/drawing/2014/main" id="{693F0434-EB25-5168-0FFD-DB7350EA1AF9}"/>
              </a:ext>
            </a:extLst>
          </p:cNvPr>
          <p:cNvSpPr>
            <a:spLocks noChangeArrowheads="1"/>
          </p:cNvSpPr>
          <p:nvPr/>
        </p:nvSpPr>
        <p:spPr bwMode="auto">
          <a:xfrm>
            <a:off x="5456238"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2</a:t>
            </a:r>
          </a:p>
        </p:txBody>
      </p:sp>
      <p:sp>
        <p:nvSpPr>
          <p:cNvPr id="28680" name="AutoShape 8">
            <a:extLst>
              <a:ext uri="{FF2B5EF4-FFF2-40B4-BE49-F238E27FC236}">
                <a16:creationId xmlns:a16="http://schemas.microsoft.com/office/drawing/2014/main" id="{BF2DB0A3-6CDD-1489-7E7D-D794C825785C}"/>
              </a:ext>
            </a:extLst>
          </p:cNvPr>
          <p:cNvSpPr>
            <a:spLocks noChangeArrowheads="1"/>
          </p:cNvSpPr>
          <p:nvPr/>
        </p:nvSpPr>
        <p:spPr bwMode="auto">
          <a:xfrm>
            <a:off x="54483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3</a:t>
            </a:r>
          </a:p>
        </p:txBody>
      </p:sp>
      <p:sp>
        <p:nvSpPr>
          <p:cNvPr id="28682" name="AutoShape 10">
            <a:extLst>
              <a:ext uri="{FF2B5EF4-FFF2-40B4-BE49-F238E27FC236}">
                <a16:creationId xmlns:a16="http://schemas.microsoft.com/office/drawing/2014/main" id="{84F1E766-27BF-38F2-17C1-E81ECC6AEB21}"/>
              </a:ext>
            </a:extLst>
          </p:cNvPr>
          <p:cNvSpPr>
            <a:spLocks noChangeArrowheads="1"/>
          </p:cNvSpPr>
          <p:nvPr/>
        </p:nvSpPr>
        <p:spPr bwMode="auto">
          <a:xfrm>
            <a:off x="5448300"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4</a:t>
            </a:r>
          </a:p>
        </p:txBody>
      </p:sp>
      <p:sp>
        <p:nvSpPr>
          <p:cNvPr id="28683" name="AutoShape 11">
            <a:extLst>
              <a:ext uri="{FF2B5EF4-FFF2-40B4-BE49-F238E27FC236}">
                <a16:creationId xmlns:a16="http://schemas.microsoft.com/office/drawing/2014/main" id="{B2099D23-334E-B7DB-28C9-F2EEB727433B}"/>
              </a:ext>
            </a:extLst>
          </p:cNvPr>
          <p:cNvSpPr>
            <a:spLocks noChangeArrowheads="1"/>
          </p:cNvSpPr>
          <p:nvPr/>
        </p:nvSpPr>
        <p:spPr bwMode="auto">
          <a:xfrm>
            <a:off x="5438775" y="54625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5</a:t>
            </a:r>
          </a:p>
        </p:txBody>
      </p:sp>
      <p:sp>
        <p:nvSpPr>
          <p:cNvPr id="28684" name="AutoShape 12">
            <a:extLst>
              <a:ext uri="{FF2B5EF4-FFF2-40B4-BE49-F238E27FC236}">
                <a16:creationId xmlns:a16="http://schemas.microsoft.com/office/drawing/2014/main" id="{1108B7BC-7669-83A6-58EA-017CEBE4CF22}"/>
              </a:ext>
            </a:extLst>
          </p:cNvPr>
          <p:cNvSpPr>
            <a:spLocks noChangeArrowheads="1"/>
          </p:cNvSpPr>
          <p:nvPr/>
        </p:nvSpPr>
        <p:spPr bwMode="auto">
          <a:xfrm>
            <a:off x="5457825" y="54768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6</a:t>
            </a:r>
          </a:p>
        </p:txBody>
      </p:sp>
      <p:sp>
        <p:nvSpPr>
          <p:cNvPr id="28685" name="AutoShape 13">
            <a:extLst>
              <a:ext uri="{FF2B5EF4-FFF2-40B4-BE49-F238E27FC236}">
                <a16:creationId xmlns:a16="http://schemas.microsoft.com/office/drawing/2014/main" id="{06F47ECA-8874-9B1F-4A99-1E7B35F2756A}"/>
              </a:ext>
            </a:extLst>
          </p:cNvPr>
          <p:cNvSpPr>
            <a:spLocks noChangeArrowheads="1"/>
          </p:cNvSpPr>
          <p:nvPr/>
        </p:nvSpPr>
        <p:spPr bwMode="auto">
          <a:xfrm>
            <a:off x="5430838" y="546893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7</a:t>
            </a:r>
          </a:p>
        </p:txBody>
      </p:sp>
      <p:sp>
        <p:nvSpPr>
          <p:cNvPr id="28686" name="AutoShape 14">
            <a:extLst>
              <a:ext uri="{FF2B5EF4-FFF2-40B4-BE49-F238E27FC236}">
                <a16:creationId xmlns:a16="http://schemas.microsoft.com/office/drawing/2014/main" id="{1D911821-596C-F139-A5A6-C792EA0F86FC}"/>
              </a:ext>
            </a:extLst>
          </p:cNvPr>
          <p:cNvSpPr>
            <a:spLocks noChangeArrowheads="1"/>
          </p:cNvSpPr>
          <p:nvPr/>
        </p:nvSpPr>
        <p:spPr bwMode="auto">
          <a:xfrm>
            <a:off x="5438775"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8</a:t>
            </a:r>
          </a:p>
        </p:txBody>
      </p:sp>
      <p:sp>
        <p:nvSpPr>
          <p:cNvPr id="28687" name="AutoShape 15">
            <a:extLst>
              <a:ext uri="{FF2B5EF4-FFF2-40B4-BE49-F238E27FC236}">
                <a16:creationId xmlns:a16="http://schemas.microsoft.com/office/drawing/2014/main" id="{CADFAEEB-E2ED-78EB-546C-F55B09B75A3F}"/>
              </a:ext>
            </a:extLst>
          </p:cNvPr>
          <p:cNvSpPr>
            <a:spLocks noChangeArrowheads="1"/>
          </p:cNvSpPr>
          <p:nvPr/>
        </p:nvSpPr>
        <p:spPr bwMode="auto">
          <a:xfrm>
            <a:off x="5459413"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9</a:t>
            </a:r>
          </a:p>
        </p:txBody>
      </p:sp>
      <p:sp>
        <p:nvSpPr>
          <p:cNvPr id="28688" name="AutoShape 16">
            <a:extLst>
              <a:ext uri="{FF2B5EF4-FFF2-40B4-BE49-F238E27FC236}">
                <a16:creationId xmlns:a16="http://schemas.microsoft.com/office/drawing/2014/main" id="{3AB5F42D-3C56-B53A-60E4-FFE8AFEB917F}"/>
              </a:ext>
            </a:extLst>
          </p:cNvPr>
          <p:cNvSpPr>
            <a:spLocks noChangeArrowheads="1"/>
          </p:cNvSpPr>
          <p:nvPr/>
        </p:nvSpPr>
        <p:spPr bwMode="auto">
          <a:xfrm>
            <a:off x="5446713" y="54864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10</a:t>
            </a:r>
          </a:p>
        </p:txBody>
      </p:sp>
      <p:sp>
        <p:nvSpPr>
          <p:cNvPr id="28689" name="AutoShape 17">
            <a:extLst>
              <a:ext uri="{FF2B5EF4-FFF2-40B4-BE49-F238E27FC236}">
                <a16:creationId xmlns:a16="http://schemas.microsoft.com/office/drawing/2014/main" id="{934DA767-16E2-3B69-1695-C05EE13AB932}"/>
              </a:ext>
            </a:extLst>
          </p:cNvPr>
          <p:cNvSpPr>
            <a:spLocks noChangeArrowheads="1"/>
          </p:cNvSpPr>
          <p:nvPr/>
        </p:nvSpPr>
        <p:spPr bwMode="auto">
          <a:xfrm>
            <a:off x="5419725"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11</a:t>
            </a:r>
          </a:p>
        </p:txBody>
      </p:sp>
      <p:sp>
        <p:nvSpPr>
          <p:cNvPr id="28690" name="AutoShape 18">
            <a:extLst>
              <a:ext uri="{FF2B5EF4-FFF2-40B4-BE49-F238E27FC236}">
                <a16:creationId xmlns:a16="http://schemas.microsoft.com/office/drawing/2014/main" id="{FEBE24DC-2C24-14B0-9C7D-7A0D89F357F3}"/>
              </a:ext>
            </a:extLst>
          </p:cNvPr>
          <p:cNvSpPr>
            <a:spLocks noChangeArrowheads="1"/>
          </p:cNvSpPr>
          <p:nvPr/>
        </p:nvSpPr>
        <p:spPr bwMode="auto">
          <a:xfrm>
            <a:off x="5426075"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12</a:t>
            </a:r>
          </a:p>
        </p:txBody>
      </p:sp>
      <p:sp>
        <p:nvSpPr>
          <p:cNvPr id="28691" name="AutoShape 19">
            <a:extLst>
              <a:ext uri="{FF2B5EF4-FFF2-40B4-BE49-F238E27FC236}">
                <a16:creationId xmlns:a16="http://schemas.microsoft.com/office/drawing/2014/main" id="{B09BE276-5A25-948A-D2F6-C3DD8DB155FC}"/>
              </a:ext>
            </a:extLst>
          </p:cNvPr>
          <p:cNvSpPr>
            <a:spLocks noChangeArrowheads="1"/>
          </p:cNvSpPr>
          <p:nvPr/>
        </p:nvSpPr>
        <p:spPr bwMode="auto">
          <a:xfrm>
            <a:off x="5432425"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13</a:t>
            </a:r>
          </a:p>
        </p:txBody>
      </p:sp>
      <p:sp>
        <p:nvSpPr>
          <p:cNvPr id="28692" name="AutoShape 20">
            <a:extLst>
              <a:ext uri="{FF2B5EF4-FFF2-40B4-BE49-F238E27FC236}">
                <a16:creationId xmlns:a16="http://schemas.microsoft.com/office/drawing/2014/main" id="{CB7D0AB1-BD3A-55CC-A04D-8581C11CAC58}"/>
              </a:ext>
            </a:extLst>
          </p:cNvPr>
          <p:cNvSpPr>
            <a:spLocks noChangeArrowheads="1"/>
          </p:cNvSpPr>
          <p:nvPr/>
        </p:nvSpPr>
        <p:spPr bwMode="auto">
          <a:xfrm>
            <a:off x="5424488" y="54737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14</a:t>
            </a:r>
          </a:p>
        </p:txBody>
      </p:sp>
      <p:sp>
        <p:nvSpPr>
          <p:cNvPr id="28693" name="AutoShape 21">
            <a:extLst>
              <a:ext uri="{FF2B5EF4-FFF2-40B4-BE49-F238E27FC236}">
                <a16:creationId xmlns:a16="http://schemas.microsoft.com/office/drawing/2014/main" id="{C3551342-2B47-8099-D602-6FB8A7C8E284}"/>
              </a:ext>
            </a:extLst>
          </p:cNvPr>
          <p:cNvSpPr>
            <a:spLocks noChangeArrowheads="1"/>
          </p:cNvSpPr>
          <p:nvPr/>
        </p:nvSpPr>
        <p:spPr bwMode="auto">
          <a:xfrm>
            <a:off x="541655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15</a:t>
            </a:r>
          </a:p>
        </p:txBody>
      </p:sp>
      <p:pic>
        <p:nvPicPr>
          <p:cNvPr id="51221" name="Picture 23" descr="3d butterfly">
            <a:extLst>
              <a:ext uri="{FF2B5EF4-FFF2-40B4-BE49-F238E27FC236}">
                <a16:creationId xmlns:a16="http://schemas.microsoft.com/office/drawing/2014/main" id="{6F38ED87-927A-EBCF-21CD-F03A1817B1B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410700" y="457200"/>
            <a:ext cx="800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4">
            <a:extLst>
              <a:ext uri="{FF2B5EF4-FFF2-40B4-BE49-F238E27FC236}">
                <a16:creationId xmlns:a16="http://schemas.microsoft.com/office/drawing/2014/main" id="{A555C894-4746-4207-BC8E-9299DA6EA714}"/>
              </a:ext>
            </a:extLst>
          </p:cNvPr>
          <p:cNvGrpSpPr>
            <a:grpSpLocks/>
          </p:cNvGrpSpPr>
          <p:nvPr/>
        </p:nvGrpSpPr>
        <p:grpSpPr bwMode="auto">
          <a:xfrm>
            <a:off x="4257675" y="5440363"/>
            <a:ext cx="3436938" cy="936625"/>
            <a:chOff x="912" y="2592"/>
            <a:chExt cx="3072" cy="960"/>
          </a:xfrm>
        </p:grpSpPr>
        <p:sp>
          <p:nvSpPr>
            <p:cNvPr id="51249" name="Oval 25">
              <a:extLst>
                <a:ext uri="{FF2B5EF4-FFF2-40B4-BE49-F238E27FC236}">
                  <a16:creationId xmlns:a16="http://schemas.microsoft.com/office/drawing/2014/main" id="{27D88990-7ECD-42D9-45E9-804A47CB3CF4}"/>
                </a:ext>
              </a:extLst>
            </p:cNvPr>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1250" name="WordArt 26">
              <a:extLst>
                <a:ext uri="{FF2B5EF4-FFF2-40B4-BE49-F238E27FC236}">
                  <a16:creationId xmlns:a16="http://schemas.microsoft.com/office/drawing/2014/main" id="{3D291966-2534-26A2-9E68-C9BA0441564F}"/>
                </a:ext>
              </a:extLst>
            </p:cNvPr>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en-US" sz="3600" i="1" kern="10">
                  <a:ln w="9525">
                    <a:solidFill>
                      <a:srgbClr val="FF0000"/>
                    </a:solidFill>
                    <a:round/>
                    <a:headEnd/>
                    <a:tailEnd/>
                  </a:ln>
                  <a:solidFill>
                    <a:srgbClr val="FF6600"/>
                  </a:solidFill>
                  <a:latin typeface=".VnTime"/>
                </a:rPr>
                <a:t>Hết giờ</a:t>
              </a:r>
              <a:endParaRPr lang="en-VN" sz="3600" i="1" kern="10">
                <a:ln w="9525">
                  <a:solidFill>
                    <a:srgbClr val="FF0000"/>
                  </a:solidFill>
                  <a:round/>
                  <a:headEnd/>
                  <a:tailEnd/>
                </a:ln>
                <a:solidFill>
                  <a:srgbClr val="FF6600"/>
                </a:solidFill>
                <a:latin typeface=".VnTime"/>
              </a:endParaRPr>
            </a:p>
          </p:txBody>
        </p:sp>
      </p:grpSp>
      <p:pic>
        <p:nvPicPr>
          <p:cNvPr id="51223" name="Picture 27" descr="Book-03-june">
            <a:extLst>
              <a:ext uri="{FF2B5EF4-FFF2-40B4-BE49-F238E27FC236}">
                <a16:creationId xmlns:a16="http://schemas.microsoft.com/office/drawing/2014/main" id="{C398590F-C19F-F0B9-38B3-2F78263EC367}"/>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152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4" name="AutoShape 28">
            <a:hlinkClick r:id="rId9" action="ppaction://hlinksldjump" highlightClick="1">
              <a:snd r:embed="rId10" name="camera.wav"/>
            </a:hlinkClick>
            <a:extLst>
              <a:ext uri="{FF2B5EF4-FFF2-40B4-BE49-F238E27FC236}">
                <a16:creationId xmlns:a16="http://schemas.microsoft.com/office/drawing/2014/main" id="{10480B49-68A1-C704-177D-37DB4848550E}"/>
              </a:ext>
            </a:extLst>
          </p:cNvPr>
          <p:cNvSpPr>
            <a:spLocks noChangeArrowheads="1"/>
          </p:cNvSpPr>
          <p:nvPr/>
        </p:nvSpPr>
        <p:spPr bwMode="auto">
          <a:xfrm>
            <a:off x="9540875" y="5795963"/>
            <a:ext cx="550863" cy="477837"/>
          </a:xfrm>
          <a:prstGeom prst="actionButtonReturn">
            <a:avLst/>
          </a:prstGeom>
          <a:solidFill>
            <a:srgbClr val="CCFFCC"/>
          </a:solidFill>
          <a:ln w="9525">
            <a:solidFill>
              <a:srgbClr val="0000FF"/>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1225" name="Text Box 29">
            <a:extLst>
              <a:ext uri="{FF2B5EF4-FFF2-40B4-BE49-F238E27FC236}">
                <a16:creationId xmlns:a16="http://schemas.microsoft.com/office/drawing/2014/main" id="{EC13AA0E-4D67-A2B5-A9DF-D37AACCED9D6}"/>
              </a:ext>
            </a:extLst>
          </p:cNvPr>
          <p:cNvSpPr txBox="1">
            <a:spLocks noChangeArrowheads="1"/>
          </p:cNvSpPr>
          <p:nvPr/>
        </p:nvSpPr>
        <p:spPr bwMode="auto">
          <a:xfrm>
            <a:off x="5576888" y="2224088"/>
            <a:ext cx="889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56</a:t>
            </a:r>
          </a:p>
        </p:txBody>
      </p:sp>
      <p:sp>
        <p:nvSpPr>
          <p:cNvPr id="51226" name="Text Box 30">
            <a:extLst>
              <a:ext uri="{FF2B5EF4-FFF2-40B4-BE49-F238E27FC236}">
                <a16:creationId xmlns:a16="http://schemas.microsoft.com/office/drawing/2014/main" id="{DCCACFA9-29FA-AAC3-A87E-EAE40D6B92DE}"/>
              </a:ext>
            </a:extLst>
          </p:cNvPr>
          <p:cNvSpPr txBox="1">
            <a:spLocks noChangeArrowheads="1"/>
          </p:cNvSpPr>
          <p:nvPr/>
        </p:nvSpPr>
        <p:spPr bwMode="auto">
          <a:xfrm>
            <a:off x="5629275" y="2682875"/>
            <a:ext cx="76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31</a:t>
            </a:r>
          </a:p>
        </p:txBody>
      </p:sp>
      <p:graphicFrame>
        <p:nvGraphicFramePr>
          <p:cNvPr id="51227" name="Object 2">
            <a:extLst>
              <a:ext uri="{FF2B5EF4-FFF2-40B4-BE49-F238E27FC236}">
                <a16:creationId xmlns:a16="http://schemas.microsoft.com/office/drawing/2014/main" id="{710A799C-5467-3457-4823-301712B205F1}"/>
              </a:ext>
            </a:extLst>
          </p:cNvPr>
          <p:cNvGraphicFramePr>
            <a:graphicFrameLocks noChangeAspect="1"/>
          </p:cNvGraphicFramePr>
          <p:nvPr/>
        </p:nvGraphicFramePr>
        <p:xfrm>
          <a:off x="5529263" y="2570163"/>
          <a:ext cx="282575" cy="314325"/>
        </p:xfrm>
        <a:graphic>
          <a:graphicData uri="http://schemas.openxmlformats.org/presentationml/2006/ole">
            <mc:AlternateContent xmlns:mc="http://schemas.openxmlformats.org/markup-compatibility/2006">
              <mc:Choice xmlns:v="urn:schemas-microsoft-com:vml" Requires="v">
                <p:oleObj spid="_x0000_s2055" name="Equation" r:id="rId11" imgW="2628900" imgH="2921000" progId="Equation.3">
                  <p:embed/>
                </p:oleObj>
              </mc:Choice>
              <mc:Fallback>
                <p:oleObj name="Equation" r:id="rId11" imgW="2628900" imgH="2921000" progId="Equation.3">
                  <p:embed/>
                  <p:pic>
                    <p:nvPicPr>
                      <p:cNvPr id="51227" name="Object 2">
                        <a:extLst>
                          <a:ext uri="{FF2B5EF4-FFF2-40B4-BE49-F238E27FC236}">
                            <a16:creationId xmlns:a16="http://schemas.microsoft.com/office/drawing/2014/main" id="{710A799C-5467-3457-4823-301712B205F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29263" y="2570163"/>
                        <a:ext cx="28257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28" name="Line 32">
            <a:extLst>
              <a:ext uri="{FF2B5EF4-FFF2-40B4-BE49-F238E27FC236}">
                <a16:creationId xmlns:a16="http://schemas.microsoft.com/office/drawing/2014/main" id="{D7A00EA5-2FC5-C3CD-D65E-0ECC81C80E36}"/>
              </a:ext>
            </a:extLst>
          </p:cNvPr>
          <p:cNvSpPr>
            <a:spLocks noChangeShapeType="1"/>
          </p:cNvSpPr>
          <p:nvPr/>
        </p:nvSpPr>
        <p:spPr bwMode="auto">
          <a:xfrm>
            <a:off x="5638800" y="3200400"/>
            <a:ext cx="736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121917" tIns="60958" rIns="121917" bIns="60958"/>
          <a:lstStyle/>
          <a:p>
            <a:endParaRPr lang="en-VN"/>
          </a:p>
        </p:txBody>
      </p:sp>
      <p:sp>
        <p:nvSpPr>
          <p:cNvPr id="51229" name="Text Box 33">
            <a:extLst>
              <a:ext uri="{FF2B5EF4-FFF2-40B4-BE49-F238E27FC236}">
                <a16:creationId xmlns:a16="http://schemas.microsoft.com/office/drawing/2014/main" id="{A760CE7D-946E-AC99-96AF-D557438C31B4}"/>
              </a:ext>
            </a:extLst>
          </p:cNvPr>
          <p:cNvSpPr txBox="1">
            <a:spLocks noChangeArrowheads="1"/>
          </p:cNvSpPr>
          <p:nvPr/>
        </p:nvSpPr>
        <p:spPr bwMode="auto">
          <a:xfrm>
            <a:off x="5437188" y="3201988"/>
            <a:ext cx="1155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56</a:t>
            </a:r>
          </a:p>
        </p:txBody>
      </p:sp>
      <p:sp>
        <p:nvSpPr>
          <p:cNvPr id="51230" name="Text Box 34">
            <a:extLst>
              <a:ext uri="{FF2B5EF4-FFF2-40B4-BE49-F238E27FC236}">
                <a16:creationId xmlns:a16="http://schemas.microsoft.com/office/drawing/2014/main" id="{96C9007A-0D39-5387-3AAC-7AC6BC0CCCF6}"/>
              </a:ext>
            </a:extLst>
          </p:cNvPr>
          <p:cNvSpPr txBox="1">
            <a:spLocks noChangeArrowheads="1"/>
          </p:cNvSpPr>
          <p:nvPr/>
        </p:nvSpPr>
        <p:spPr bwMode="auto">
          <a:xfrm>
            <a:off x="5449888" y="3659188"/>
            <a:ext cx="914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168</a:t>
            </a:r>
          </a:p>
        </p:txBody>
      </p:sp>
      <p:sp>
        <p:nvSpPr>
          <p:cNvPr id="51231" name="Line 35">
            <a:extLst>
              <a:ext uri="{FF2B5EF4-FFF2-40B4-BE49-F238E27FC236}">
                <a16:creationId xmlns:a16="http://schemas.microsoft.com/office/drawing/2014/main" id="{AFE03E83-EF18-F40F-054A-F505E652F444}"/>
              </a:ext>
            </a:extLst>
          </p:cNvPr>
          <p:cNvSpPr>
            <a:spLocks noChangeShapeType="1"/>
          </p:cNvSpPr>
          <p:nvPr/>
        </p:nvSpPr>
        <p:spPr bwMode="auto">
          <a:xfrm>
            <a:off x="5486400" y="4152900"/>
            <a:ext cx="88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121917" tIns="60958" rIns="121917" bIns="60958"/>
          <a:lstStyle/>
          <a:p>
            <a:endParaRPr lang="en-VN"/>
          </a:p>
        </p:txBody>
      </p:sp>
      <p:sp>
        <p:nvSpPr>
          <p:cNvPr id="51232" name="Text Box 36">
            <a:extLst>
              <a:ext uri="{FF2B5EF4-FFF2-40B4-BE49-F238E27FC236}">
                <a16:creationId xmlns:a16="http://schemas.microsoft.com/office/drawing/2014/main" id="{DFAE3027-E219-7BE9-7A12-3C5BED0AF12F}"/>
              </a:ext>
            </a:extLst>
          </p:cNvPr>
          <p:cNvSpPr txBox="1">
            <a:spLocks noChangeArrowheads="1"/>
          </p:cNvSpPr>
          <p:nvPr/>
        </p:nvSpPr>
        <p:spPr bwMode="auto">
          <a:xfrm>
            <a:off x="5297488" y="4154488"/>
            <a:ext cx="11811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224</a:t>
            </a:r>
          </a:p>
        </p:txBody>
      </p:sp>
      <p:sp>
        <p:nvSpPr>
          <p:cNvPr id="51233" name="Rectangle 37">
            <a:extLst>
              <a:ext uri="{FF2B5EF4-FFF2-40B4-BE49-F238E27FC236}">
                <a16:creationId xmlns:a16="http://schemas.microsoft.com/office/drawing/2014/main" id="{64654F7A-50B3-BD4A-DA11-2D628F2403D5}"/>
              </a:ext>
            </a:extLst>
          </p:cNvPr>
          <p:cNvSpPr>
            <a:spLocks noChangeArrowheads="1"/>
          </p:cNvSpPr>
          <p:nvPr/>
        </p:nvSpPr>
        <p:spPr bwMode="auto">
          <a:xfrm>
            <a:off x="7302500" y="3149600"/>
            <a:ext cx="2336800" cy="1816100"/>
          </a:xfrm>
          <a:prstGeom prst="rect">
            <a:avLst/>
          </a:prstGeom>
          <a:solidFill>
            <a:srgbClr val="FFFF00"/>
          </a:soli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28710" name="Text Box 38">
            <a:extLst>
              <a:ext uri="{FF2B5EF4-FFF2-40B4-BE49-F238E27FC236}">
                <a16:creationId xmlns:a16="http://schemas.microsoft.com/office/drawing/2014/main" id="{F05B85DD-70AA-3865-6EFE-0419F124A66B}"/>
              </a:ext>
            </a:extLst>
          </p:cNvPr>
          <p:cNvSpPr txBox="1">
            <a:spLocks noChangeArrowheads="1"/>
          </p:cNvSpPr>
          <p:nvPr/>
        </p:nvSpPr>
        <p:spPr bwMode="auto">
          <a:xfrm>
            <a:off x="8001000" y="3314700"/>
            <a:ext cx="914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8800">
                <a:solidFill>
                  <a:srgbClr val="FF0000"/>
                </a:solidFill>
                <a:latin typeface="Arial" panose="020B0604020202020204" pitchFamily="34" charset="0"/>
              </a:rPr>
              <a:t>?</a:t>
            </a:r>
          </a:p>
        </p:txBody>
      </p:sp>
      <p:sp>
        <p:nvSpPr>
          <p:cNvPr id="28711" name="Text Box 39">
            <a:extLst>
              <a:ext uri="{FF2B5EF4-FFF2-40B4-BE49-F238E27FC236}">
                <a16:creationId xmlns:a16="http://schemas.microsoft.com/office/drawing/2014/main" id="{CE7458D1-E479-B133-0ED1-E0E54C99E030}"/>
              </a:ext>
            </a:extLst>
          </p:cNvPr>
          <p:cNvSpPr txBox="1">
            <a:spLocks noChangeArrowheads="1"/>
          </p:cNvSpPr>
          <p:nvPr/>
        </p:nvSpPr>
        <p:spPr bwMode="auto">
          <a:xfrm>
            <a:off x="7353300" y="3556000"/>
            <a:ext cx="2235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800" b="1">
                <a:solidFill>
                  <a:srgbClr val="FF0000"/>
                </a:solidFill>
                <a:latin typeface="Arial" panose="020B0604020202020204" pitchFamily="34" charset="0"/>
              </a:rPr>
              <a:t>SAI</a:t>
            </a:r>
          </a:p>
        </p:txBody>
      </p:sp>
      <p:grpSp>
        <p:nvGrpSpPr>
          <p:cNvPr id="51236" name="Group 40">
            <a:extLst>
              <a:ext uri="{FF2B5EF4-FFF2-40B4-BE49-F238E27FC236}">
                <a16:creationId xmlns:a16="http://schemas.microsoft.com/office/drawing/2014/main" id="{45E4774A-3531-A554-90D2-39DAB63A2B61}"/>
              </a:ext>
            </a:extLst>
          </p:cNvPr>
          <p:cNvGrpSpPr>
            <a:grpSpLocks/>
          </p:cNvGrpSpPr>
          <p:nvPr/>
        </p:nvGrpSpPr>
        <p:grpSpPr bwMode="auto">
          <a:xfrm>
            <a:off x="2171700" y="5583238"/>
            <a:ext cx="717550" cy="558800"/>
            <a:chOff x="960" y="480"/>
            <a:chExt cx="2134" cy="2400"/>
          </a:xfrm>
        </p:grpSpPr>
        <p:grpSp>
          <p:nvGrpSpPr>
            <p:cNvPr id="51237" name="Group 41">
              <a:extLst>
                <a:ext uri="{FF2B5EF4-FFF2-40B4-BE49-F238E27FC236}">
                  <a16:creationId xmlns:a16="http://schemas.microsoft.com/office/drawing/2014/main" id="{7A4C3F6A-E6FF-A53E-5C1F-DC20625CF316}"/>
                </a:ext>
              </a:extLst>
            </p:cNvPr>
            <p:cNvGrpSpPr>
              <a:grpSpLocks/>
            </p:cNvGrpSpPr>
            <p:nvPr/>
          </p:nvGrpSpPr>
          <p:grpSpPr bwMode="auto">
            <a:xfrm>
              <a:off x="960" y="480"/>
              <a:ext cx="2134" cy="2400"/>
              <a:chOff x="930" y="1104"/>
              <a:chExt cx="1056" cy="1236"/>
            </a:xfrm>
          </p:grpSpPr>
          <p:grpSp>
            <p:nvGrpSpPr>
              <p:cNvPr id="51239" name="Group 42">
                <a:extLst>
                  <a:ext uri="{FF2B5EF4-FFF2-40B4-BE49-F238E27FC236}">
                    <a16:creationId xmlns:a16="http://schemas.microsoft.com/office/drawing/2014/main" id="{851C0CBC-7897-D951-9C32-9EA211A77FBF}"/>
                  </a:ext>
                </a:extLst>
              </p:cNvPr>
              <p:cNvGrpSpPr>
                <a:grpSpLocks/>
              </p:cNvGrpSpPr>
              <p:nvPr/>
            </p:nvGrpSpPr>
            <p:grpSpPr bwMode="auto">
              <a:xfrm>
                <a:off x="960" y="1104"/>
                <a:ext cx="1008" cy="1152"/>
                <a:chOff x="960" y="1104"/>
                <a:chExt cx="1008" cy="1152"/>
              </a:xfrm>
            </p:grpSpPr>
            <p:sp>
              <p:nvSpPr>
                <p:cNvPr id="51245" name="Freeform 43">
                  <a:extLst>
                    <a:ext uri="{FF2B5EF4-FFF2-40B4-BE49-F238E27FC236}">
                      <a16:creationId xmlns:a16="http://schemas.microsoft.com/office/drawing/2014/main" id="{5BEBD271-8918-5609-E9AF-02365E1455B3}"/>
                    </a:ext>
                  </a:extLst>
                </p:cNvPr>
                <p:cNvSpPr>
                  <a:spLocks/>
                </p:cNvSpPr>
                <p:nvPr/>
              </p:nvSpPr>
              <p:spPr bwMode="auto">
                <a:xfrm>
                  <a:off x="960" y="1344"/>
                  <a:ext cx="384" cy="912"/>
                </a:xfrm>
                <a:custGeom>
                  <a:avLst/>
                  <a:gdLst>
                    <a:gd name="T0" fmla="*/ 384 w 384"/>
                    <a:gd name="T1" fmla="*/ 0 h 912"/>
                    <a:gd name="T2" fmla="*/ 192 w 384"/>
                    <a:gd name="T3" fmla="*/ 240 h 912"/>
                    <a:gd name="T4" fmla="*/ 144 w 384"/>
                    <a:gd name="T5" fmla="*/ 720 h 912"/>
                    <a:gd name="T6" fmla="*/ 0 w 384"/>
                    <a:gd name="T7" fmla="*/ 912 h 912"/>
                    <a:gd name="T8" fmla="*/ 0 60000 65536"/>
                    <a:gd name="T9" fmla="*/ 0 60000 65536"/>
                    <a:gd name="T10" fmla="*/ 0 60000 65536"/>
                    <a:gd name="T11" fmla="*/ 0 60000 65536"/>
                    <a:gd name="T12" fmla="*/ 0 w 384"/>
                    <a:gd name="T13" fmla="*/ 0 h 912"/>
                    <a:gd name="T14" fmla="*/ 384 w 384"/>
                    <a:gd name="T15" fmla="*/ 912 h 912"/>
                  </a:gdLst>
                  <a:ahLst/>
                  <a:cxnLst>
                    <a:cxn ang="T8">
                      <a:pos x="T0" y="T1"/>
                    </a:cxn>
                    <a:cxn ang="T9">
                      <a:pos x="T2" y="T3"/>
                    </a:cxn>
                    <a:cxn ang="T10">
                      <a:pos x="T4" y="T5"/>
                    </a:cxn>
                    <a:cxn ang="T11">
                      <a:pos x="T6" y="T7"/>
                    </a:cxn>
                  </a:cxnLst>
                  <a:rect l="T12" t="T13" r="T14" b="T15"/>
                  <a:pathLst>
                    <a:path w="384" h="912">
                      <a:moveTo>
                        <a:pt x="384" y="0"/>
                      </a:moveTo>
                      <a:cubicBezTo>
                        <a:pt x="308" y="60"/>
                        <a:pt x="232" y="120"/>
                        <a:pt x="192" y="240"/>
                      </a:cubicBezTo>
                      <a:cubicBezTo>
                        <a:pt x="152" y="360"/>
                        <a:pt x="176" y="608"/>
                        <a:pt x="144" y="720"/>
                      </a:cubicBezTo>
                      <a:cubicBezTo>
                        <a:pt x="112" y="832"/>
                        <a:pt x="56" y="872"/>
                        <a:pt x="0" y="912"/>
                      </a:cubicBezTo>
                    </a:path>
                  </a:pathLst>
                </a:custGeom>
                <a:solidFill>
                  <a:srgbClr val="FFFF00"/>
                </a:solidFill>
                <a:ln w="53975">
                  <a:solidFill>
                    <a:srgbClr val="FFFF66"/>
                  </a:solidFill>
                  <a:round/>
                  <a:headEnd/>
                  <a:tailEnd/>
                </a:ln>
              </p:spPr>
              <p:txBody>
                <a:bodyPr/>
                <a:lstStyle/>
                <a:p>
                  <a:endParaRPr lang="en-VN"/>
                </a:p>
              </p:txBody>
            </p:sp>
            <p:sp>
              <p:nvSpPr>
                <p:cNvPr id="51246" name="Freeform 44">
                  <a:extLst>
                    <a:ext uri="{FF2B5EF4-FFF2-40B4-BE49-F238E27FC236}">
                      <a16:creationId xmlns:a16="http://schemas.microsoft.com/office/drawing/2014/main" id="{5D140201-5697-4038-717C-D867F044AF5E}"/>
                    </a:ext>
                  </a:extLst>
                </p:cNvPr>
                <p:cNvSpPr>
                  <a:spLocks/>
                </p:cNvSpPr>
                <p:nvPr/>
              </p:nvSpPr>
              <p:spPr bwMode="auto">
                <a:xfrm flipH="1">
                  <a:off x="1584" y="1344"/>
                  <a:ext cx="384" cy="912"/>
                </a:xfrm>
                <a:custGeom>
                  <a:avLst/>
                  <a:gdLst>
                    <a:gd name="T0" fmla="*/ 384 w 384"/>
                    <a:gd name="T1" fmla="*/ 0 h 912"/>
                    <a:gd name="T2" fmla="*/ 192 w 384"/>
                    <a:gd name="T3" fmla="*/ 240 h 912"/>
                    <a:gd name="T4" fmla="*/ 144 w 384"/>
                    <a:gd name="T5" fmla="*/ 720 h 912"/>
                    <a:gd name="T6" fmla="*/ 0 w 384"/>
                    <a:gd name="T7" fmla="*/ 912 h 912"/>
                    <a:gd name="T8" fmla="*/ 0 60000 65536"/>
                    <a:gd name="T9" fmla="*/ 0 60000 65536"/>
                    <a:gd name="T10" fmla="*/ 0 60000 65536"/>
                    <a:gd name="T11" fmla="*/ 0 60000 65536"/>
                    <a:gd name="T12" fmla="*/ 0 w 384"/>
                    <a:gd name="T13" fmla="*/ 0 h 912"/>
                    <a:gd name="T14" fmla="*/ 384 w 384"/>
                    <a:gd name="T15" fmla="*/ 912 h 912"/>
                  </a:gdLst>
                  <a:ahLst/>
                  <a:cxnLst>
                    <a:cxn ang="T8">
                      <a:pos x="T0" y="T1"/>
                    </a:cxn>
                    <a:cxn ang="T9">
                      <a:pos x="T2" y="T3"/>
                    </a:cxn>
                    <a:cxn ang="T10">
                      <a:pos x="T4" y="T5"/>
                    </a:cxn>
                    <a:cxn ang="T11">
                      <a:pos x="T6" y="T7"/>
                    </a:cxn>
                  </a:cxnLst>
                  <a:rect l="T12" t="T13" r="T14" b="T15"/>
                  <a:pathLst>
                    <a:path w="384" h="912">
                      <a:moveTo>
                        <a:pt x="384" y="0"/>
                      </a:moveTo>
                      <a:cubicBezTo>
                        <a:pt x="308" y="60"/>
                        <a:pt x="232" y="120"/>
                        <a:pt x="192" y="240"/>
                      </a:cubicBezTo>
                      <a:cubicBezTo>
                        <a:pt x="152" y="360"/>
                        <a:pt x="176" y="608"/>
                        <a:pt x="144" y="720"/>
                      </a:cubicBezTo>
                      <a:cubicBezTo>
                        <a:pt x="112" y="832"/>
                        <a:pt x="56" y="872"/>
                        <a:pt x="0" y="912"/>
                      </a:cubicBezTo>
                    </a:path>
                  </a:pathLst>
                </a:custGeom>
                <a:solidFill>
                  <a:srgbClr val="FFFF00"/>
                </a:solidFill>
                <a:ln w="53975">
                  <a:solidFill>
                    <a:srgbClr val="FFFF66"/>
                  </a:solidFill>
                  <a:round/>
                  <a:headEnd/>
                  <a:tailEnd/>
                </a:ln>
              </p:spPr>
              <p:txBody>
                <a:bodyPr/>
                <a:lstStyle/>
                <a:p>
                  <a:endParaRPr lang="en-VN"/>
                </a:p>
              </p:txBody>
            </p:sp>
            <p:sp>
              <p:nvSpPr>
                <p:cNvPr id="51247" name="Line 45">
                  <a:extLst>
                    <a:ext uri="{FF2B5EF4-FFF2-40B4-BE49-F238E27FC236}">
                      <a16:creationId xmlns:a16="http://schemas.microsoft.com/office/drawing/2014/main" id="{E7F7AFBA-C825-70C7-BFC2-388982F14E23}"/>
                    </a:ext>
                  </a:extLst>
                </p:cNvPr>
                <p:cNvSpPr>
                  <a:spLocks noChangeShapeType="1"/>
                </p:cNvSpPr>
                <p:nvPr/>
              </p:nvSpPr>
              <p:spPr bwMode="auto">
                <a:xfrm>
                  <a:off x="960" y="2256"/>
                  <a:ext cx="1008" cy="0"/>
                </a:xfrm>
                <a:prstGeom prst="line">
                  <a:avLst/>
                </a:prstGeom>
                <a:noFill/>
                <a:ln w="53975">
                  <a:solidFill>
                    <a:srgbClr val="FFFF66"/>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51248" name="Oval 46">
                  <a:extLst>
                    <a:ext uri="{FF2B5EF4-FFF2-40B4-BE49-F238E27FC236}">
                      <a16:creationId xmlns:a16="http://schemas.microsoft.com/office/drawing/2014/main" id="{EFB48CAE-FF99-4E0C-16D8-05920EB95CD6}"/>
                    </a:ext>
                  </a:extLst>
                </p:cNvPr>
                <p:cNvSpPr>
                  <a:spLocks noChangeArrowheads="1"/>
                </p:cNvSpPr>
                <p:nvPr/>
              </p:nvSpPr>
              <p:spPr bwMode="auto">
                <a:xfrm>
                  <a:off x="1316" y="1104"/>
                  <a:ext cx="288" cy="288"/>
                </a:xfrm>
                <a:prstGeom prst="ellipse">
                  <a:avLst/>
                </a:prstGeom>
                <a:solidFill>
                  <a:srgbClr val="FFFF00"/>
                </a:solidFill>
                <a:ln w="53975">
                  <a:solidFill>
                    <a:srgbClr val="FFFF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grpSp>
          <p:sp>
            <p:nvSpPr>
              <p:cNvPr id="51240" name="Oval 47">
                <a:extLst>
                  <a:ext uri="{FF2B5EF4-FFF2-40B4-BE49-F238E27FC236}">
                    <a16:creationId xmlns:a16="http://schemas.microsoft.com/office/drawing/2014/main" id="{9069C61F-1462-51C8-2977-AC21B820E4D4}"/>
                  </a:ext>
                </a:extLst>
              </p:cNvPr>
              <p:cNvSpPr>
                <a:spLocks noChangeArrowheads="1"/>
              </p:cNvSpPr>
              <p:nvPr/>
            </p:nvSpPr>
            <p:spPr bwMode="auto">
              <a:xfrm>
                <a:off x="1152" y="1334"/>
                <a:ext cx="624" cy="864"/>
              </a:xfrm>
              <a:prstGeom prst="ellipse">
                <a:avLst/>
              </a:prstGeom>
              <a:solidFill>
                <a:srgbClr val="FFFF00"/>
              </a:solidFill>
              <a:ln w="9525">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1241" name="Rectangle 48">
                <a:extLst>
                  <a:ext uri="{FF2B5EF4-FFF2-40B4-BE49-F238E27FC236}">
                    <a16:creationId xmlns:a16="http://schemas.microsoft.com/office/drawing/2014/main" id="{5F353DF1-DECC-7672-B8DC-CB4F2ABEBBE2}"/>
                  </a:ext>
                </a:extLst>
              </p:cNvPr>
              <p:cNvSpPr>
                <a:spLocks noChangeArrowheads="1"/>
              </p:cNvSpPr>
              <p:nvPr/>
            </p:nvSpPr>
            <p:spPr bwMode="auto">
              <a:xfrm>
                <a:off x="1132" y="1776"/>
                <a:ext cx="672" cy="480"/>
              </a:xfrm>
              <a:prstGeom prst="rect">
                <a:avLst/>
              </a:prstGeom>
              <a:solidFill>
                <a:srgbClr val="FFFF00"/>
              </a:solidFill>
              <a:ln w="9525">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1242" name="Oval 49">
                <a:extLst>
                  <a:ext uri="{FF2B5EF4-FFF2-40B4-BE49-F238E27FC236}">
                    <a16:creationId xmlns:a16="http://schemas.microsoft.com/office/drawing/2014/main" id="{34EFBCC1-8481-BCCA-A03F-A5147CEA8409}"/>
                  </a:ext>
                </a:extLst>
              </p:cNvPr>
              <p:cNvSpPr>
                <a:spLocks noChangeArrowheads="1"/>
              </p:cNvSpPr>
              <p:nvPr/>
            </p:nvSpPr>
            <p:spPr bwMode="auto">
              <a:xfrm>
                <a:off x="1008" y="2074"/>
                <a:ext cx="192" cy="192"/>
              </a:xfrm>
              <a:prstGeom prst="ellipse">
                <a:avLst/>
              </a:prstGeom>
              <a:solidFill>
                <a:srgbClr val="FFFF00"/>
              </a:solidFill>
              <a:ln w="9525">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1243" name="Oval 50">
                <a:extLst>
                  <a:ext uri="{FF2B5EF4-FFF2-40B4-BE49-F238E27FC236}">
                    <a16:creationId xmlns:a16="http://schemas.microsoft.com/office/drawing/2014/main" id="{127095CC-B9B5-FA6E-27AD-3C0A0A7EE347}"/>
                  </a:ext>
                </a:extLst>
              </p:cNvPr>
              <p:cNvSpPr>
                <a:spLocks noChangeArrowheads="1"/>
              </p:cNvSpPr>
              <p:nvPr/>
            </p:nvSpPr>
            <p:spPr bwMode="auto">
              <a:xfrm>
                <a:off x="1730" y="2074"/>
                <a:ext cx="192" cy="192"/>
              </a:xfrm>
              <a:prstGeom prst="ellipse">
                <a:avLst/>
              </a:prstGeom>
              <a:solidFill>
                <a:srgbClr val="FFFF00"/>
              </a:solidFill>
              <a:ln w="9525">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1244" name="Oval 51">
                <a:extLst>
                  <a:ext uri="{FF2B5EF4-FFF2-40B4-BE49-F238E27FC236}">
                    <a16:creationId xmlns:a16="http://schemas.microsoft.com/office/drawing/2014/main" id="{53D2C835-33FD-D17F-182A-A5B90AADB734}"/>
                  </a:ext>
                </a:extLst>
              </p:cNvPr>
              <p:cNvSpPr>
                <a:spLocks noChangeArrowheads="1"/>
              </p:cNvSpPr>
              <p:nvPr/>
            </p:nvSpPr>
            <p:spPr bwMode="auto">
              <a:xfrm>
                <a:off x="930" y="2196"/>
                <a:ext cx="1056" cy="144"/>
              </a:xfrm>
              <a:prstGeom prst="ellipse">
                <a:avLst/>
              </a:prstGeom>
              <a:solidFill>
                <a:srgbClr val="FF6600"/>
              </a:solidFill>
              <a:ln w="9525">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grpSp>
        <p:pic>
          <p:nvPicPr>
            <p:cNvPr id="51238" name="Picture 52" descr="054">
              <a:extLst>
                <a:ext uri="{FF2B5EF4-FFF2-40B4-BE49-F238E27FC236}">
                  <a16:creationId xmlns:a16="http://schemas.microsoft.com/office/drawing/2014/main" id="{FC8BE01A-A3DD-FC4A-8659-7119046D77B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48" y="480"/>
              <a:ext cx="148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28710"/>
                                        </p:tgtEl>
                                        <p:attrNameLst>
                                          <p:attrName>style.visibility</p:attrName>
                                        </p:attrNameLst>
                                      </p:cBhvr>
                                      <p:tavLst>
                                        <p:tav tm="0">
                                          <p:val>
                                            <p:strVal val="hidden"/>
                                          </p:val>
                                        </p:tav>
                                        <p:tav tm="50000">
                                          <p:val>
                                            <p:strVal val="visible"/>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54" presetClass="exit" presetSubtype="0" decel="100000" fill="hold" nodeType="clickEffect">
                                  <p:stCondLst>
                                    <p:cond delay="0"/>
                                  </p:stCondLst>
                                  <p:childTnLst>
                                    <p:anim calcmode="lin" valueType="num">
                                      <p:cBhvr>
                                        <p:cTn id="10" dur="1000"/>
                                        <p:tgtEl>
                                          <p:spTgt spid="28693"/>
                                        </p:tgtEl>
                                        <p:attrNameLst>
                                          <p:attrName>ppt_w</p:attrName>
                                        </p:attrNameLst>
                                      </p:cBhvr>
                                      <p:tavLst>
                                        <p:tav tm="0">
                                          <p:val>
                                            <p:strVal val="ppt_w"/>
                                          </p:val>
                                        </p:tav>
                                        <p:tav tm="100000">
                                          <p:val>
                                            <p:strVal val="ppt_w*0.05"/>
                                          </p:val>
                                        </p:tav>
                                      </p:tavLst>
                                    </p:anim>
                                    <p:anim calcmode="lin" valueType="num">
                                      <p:cBhvr>
                                        <p:cTn id="11" dur="1000"/>
                                        <p:tgtEl>
                                          <p:spTgt spid="28693"/>
                                        </p:tgtEl>
                                        <p:attrNameLst>
                                          <p:attrName>ppt_h</p:attrName>
                                        </p:attrNameLst>
                                      </p:cBhvr>
                                      <p:tavLst>
                                        <p:tav tm="0">
                                          <p:val>
                                            <p:strVal val="ppt_h"/>
                                          </p:val>
                                        </p:tav>
                                        <p:tav tm="100000">
                                          <p:val>
                                            <p:strVal val="ppt_h"/>
                                          </p:val>
                                        </p:tav>
                                      </p:tavLst>
                                    </p:anim>
                                    <p:anim calcmode="lin" valueType="num">
                                      <p:cBhvr>
                                        <p:cTn id="12" dur="1000"/>
                                        <p:tgtEl>
                                          <p:spTgt spid="28693"/>
                                        </p:tgtEl>
                                        <p:attrNameLst>
                                          <p:attrName>ppt_x</p:attrName>
                                        </p:attrNameLst>
                                      </p:cBhvr>
                                      <p:tavLst>
                                        <p:tav tm="0">
                                          <p:val>
                                            <p:strVal val="ppt_x"/>
                                          </p:val>
                                        </p:tav>
                                        <p:tav tm="100000">
                                          <p:val>
                                            <p:strVal val="ppt_x-.2"/>
                                          </p:val>
                                        </p:tav>
                                      </p:tavLst>
                                    </p:anim>
                                    <p:anim calcmode="lin" valueType="num">
                                      <p:cBhvr>
                                        <p:cTn id="13" dur="1000"/>
                                        <p:tgtEl>
                                          <p:spTgt spid="28693"/>
                                        </p:tgtEl>
                                        <p:attrNameLst>
                                          <p:attrName>ppt_y</p:attrName>
                                        </p:attrNameLst>
                                      </p:cBhvr>
                                      <p:tavLst>
                                        <p:tav tm="0">
                                          <p:val>
                                            <p:strVal val="ppt_y"/>
                                          </p:val>
                                        </p:tav>
                                        <p:tav tm="100000">
                                          <p:val>
                                            <p:strVal val="ppt_y"/>
                                          </p:val>
                                        </p:tav>
                                      </p:tavLst>
                                    </p:anim>
                                    <p:animEffect transition="out" filter="fade">
                                      <p:cBhvr>
                                        <p:cTn id="14" dur="1000"/>
                                        <p:tgtEl>
                                          <p:spTgt spid="28693"/>
                                        </p:tgtEl>
                                      </p:cBhvr>
                                    </p:animEffect>
                                    <p:set>
                                      <p:cBhvr>
                                        <p:cTn id="15" dur="1" fill="hold">
                                          <p:stCondLst>
                                            <p:cond delay="999"/>
                                          </p:stCondLst>
                                        </p:cTn>
                                        <p:tgtEl>
                                          <p:spTgt spid="28693"/>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par>
                          <p:cTn id="16" fill="hold" nodeType="afterGroup">
                            <p:stCondLst>
                              <p:cond delay="1000"/>
                            </p:stCondLst>
                            <p:childTnLst>
                              <p:par>
                                <p:cTn id="17" presetID="54" presetClass="exit" presetSubtype="0" decel="100000" fill="hold" nodeType="afterEffect">
                                  <p:stCondLst>
                                    <p:cond delay="0"/>
                                  </p:stCondLst>
                                  <p:childTnLst>
                                    <p:anim calcmode="lin" valueType="num">
                                      <p:cBhvr>
                                        <p:cTn id="18" dur="1000"/>
                                        <p:tgtEl>
                                          <p:spTgt spid="28692"/>
                                        </p:tgtEl>
                                        <p:attrNameLst>
                                          <p:attrName>ppt_w</p:attrName>
                                        </p:attrNameLst>
                                      </p:cBhvr>
                                      <p:tavLst>
                                        <p:tav tm="0">
                                          <p:val>
                                            <p:strVal val="ppt_w"/>
                                          </p:val>
                                        </p:tav>
                                        <p:tav tm="100000">
                                          <p:val>
                                            <p:strVal val="ppt_w*0.05"/>
                                          </p:val>
                                        </p:tav>
                                      </p:tavLst>
                                    </p:anim>
                                    <p:anim calcmode="lin" valueType="num">
                                      <p:cBhvr>
                                        <p:cTn id="19" dur="1000"/>
                                        <p:tgtEl>
                                          <p:spTgt spid="28692"/>
                                        </p:tgtEl>
                                        <p:attrNameLst>
                                          <p:attrName>ppt_h</p:attrName>
                                        </p:attrNameLst>
                                      </p:cBhvr>
                                      <p:tavLst>
                                        <p:tav tm="0">
                                          <p:val>
                                            <p:strVal val="ppt_h"/>
                                          </p:val>
                                        </p:tav>
                                        <p:tav tm="100000">
                                          <p:val>
                                            <p:strVal val="ppt_h"/>
                                          </p:val>
                                        </p:tav>
                                      </p:tavLst>
                                    </p:anim>
                                    <p:anim calcmode="lin" valueType="num">
                                      <p:cBhvr>
                                        <p:cTn id="20" dur="1000"/>
                                        <p:tgtEl>
                                          <p:spTgt spid="28692"/>
                                        </p:tgtEl>
                                        <p:attrNameLst>
                                          <p:attrName>ppt_x</p:attrName>
                                        </p:attrNameLst>
                                      </p:cBhvr>
                                      <p:tavLst>
                                        <p:tav tm="0">
                                          <p:val>
                                            <p:strVal val="ppt_x"/>
                                          </p:val>
                                        </p:tav>
                                        <p:tav tm="100000">
                                          <p:val>
                                            <p:strVal val="ppt_x-.2"/>
                                          </p:val>
                                        </p:tav>
                                      </p:tavLst>
                                    </p:anim>
                                    <p:anim calcmode="lin" valueType="num">
                                      <p:cBhvr>
                                        <p:cTn id="21" dur="1000"/>
                                        <p:tgtEl>
                                          <p:spTgt spid="28692"/>
                                        </p:tgtEl>
                                        <p:attrNameLst>
                                          <p:attrName>ppt_y</p:attrName>
                                        </p:attrNameLst>
                                      </p:cBhvr>
                                      <p:tavLst>
                                        <p:tav tm="0">
                                          <p:val>
                                            <p:strVal val="ppt_y"/>
                                          </p:val>
                                        </p:tav>
                                        <p:tav tm="100000">
                                          <p:val>
                                            <p:strVal val="ppt_y"/>
                                          </p:val>
                                        </p:tav>
                                      </p:tavLst>
                                    </p:anim>
                                    <p:animEffect transition="out" filter="fade">
                                      <p:cBhvr>
                                        <p:cTn id="22" dur="1000"/>
                                        <p:tgtEl>
                                          <p:spTgt spid="28692"/>
                                        </p:tgtEl>
                                      </p:cBhvr>
                                    </p:animEffect>
                                    <p:set>
                                      <p:cBhvr>
                                        <p:cTn id="23" dur="1" fill="hold">
                                          <p:stCondLst>
                                            <p:cond delay="999"/>
                                          </p:stCondLst>
                                        </p:cTn>
                                        <p:tgtEl>
                                          <p:spTgt spid="2869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4" fill="hold" nodeType="afterGroup">
                            <p:stCondLst>
                              <p:cond delay="2000"/>
                            </p:stCondLst>
                            <p:childTnLst>
                              <p:par>
                                <p:cTn id="25" presetID="54" presetClass="exit" presetSubtype="0" decel="100000" fill="hold" nodeType="afterEffect">
                                  <p:stCondLst>
                                    <p:cond delay="0"/>
                                  </p:stCondLst>
                                  <p:childTnLst>
                                    <p:anim calcmode="lin" valueType="num">
                                      <p:cBhvr>
                                        <p:cTn id="26" dur="1000"/>
                                        <p:tgtEl>
                                          <p:spTgt spid="28691"/>
                                        </p:tgtEl>
                                        <p:attrNameLst>
                                          <p:attrName>ppt_w</p:attrName>
                                        </p:attrNameLst>
                                      </p:cBhvr>
                                      <p:tavLst>
                                        <p:tav tm="0">
                                          <p:val>
                                            <p:strVal val="ppt_w"/>
                                          </p:val>
                                        </p:tav>
                                        <p:tav tm="100000">
                                          <p:val>
                                            <p:strVal val="ppt_w*0.05"/>
                                          </p:val>
                                        </p:tav>
                                      </p:tavLst>
                                    </p:anim>
                                    <p:anim calcmode="lin" valueType="num">
                                      <p:cBhvr>
                                        <p:cTn id="27" dur="1000"/>
                                        <p:tgtEl>
                                          <p:spTgt spid="28691"/>
                                        </p:tgtEl>
                                        <p:attrNameLst>
                                          <p:attrName>ppt_h</p:attrName>
                                        </p:attrNameLst>
                                      </p:cBhvr>
                                      <p:tavLst>
                                        <p:tav tm="0">
                                          <p:val>
                                            <p:strVal val="ppt_h"/>
                                          </p:val>
                                        </p:tav>
                                        <p:tav tm="100000">
                                          <p:val>
                                            <p:strVal val="ppt_h"/>
                                          </p:val>
                                        </p:tav>
                                      </p:tavLst>
                                    </p:anim>
                                    <p:anim calcmode="lin" valueType="num">
                                      <p:cBhvr>
                                        <p:cTn id="28" dur="1000"/>
                                        <p:tgtEl>
                                          <p:spTgt spid="28691"/>
                                        </p:tgtEl>
                                        <p:attrNameLst>
                                          <p:attrName>ppt_x</p:attrName>
                                        </p:attrNameLst>
                                      </p:cBhvr>
                                      <p:tavLst>
                                        <p:tav tm="0">
                                          <p:val>
                                            <p:strVal val="ppt_x"/>
                                          </p:val>
                                        </p:tav>
                                        <p:tav tm="100000">
                                          <p:val>
                                            <p:strVal val="ppt_x-.2"/>
                                          </p:val>
                                        </p:tav>
                                      </p:tavLst>
                                    </p:anim>
                                    <p:anim calcmode="lin" valueType="num">
                                      <p:cBhvr>
                                        <p:cTn id="29" dur="1000"/>
                                        <p:tgtEl>
                                          <p:spTgt spid="28691"/>
                                        </p:tgtEl>
                                        <p:attrNameLst>
                                          <p:attrName>ppt_y</p:attrName>
                                        </p:attrNameLst>
                                      </p:cBhvr>
                                      <p:tavLst>
                                        <p:tav tm="0">
                                          <p:val>
                                            <p:strVal val="ppt_y"/>
                                          </p:val>
                                        </p:tav>
                                        <p:tav tm="100000">
                                          <p:val>
                                            <p:strVal val="ppt_y"/>
                                          </p:val>
                                        </p:tav>
                                      </p:tavLst>
                                    </p:anim>
                                    <p:animEffect transition="out" filter="fade">
                                      <p:cBhvr>
                                        <p:cTn id="30" dur="1000"/>
                                        <p:tgtEl>
                                          <p:spTgt spid="28691"/>
                                        </p:tgtEl>
                                      </p:cBhvr>
                                    </p:animEffect>
                                    <p:set>
                                      <p:cBhvr>
                                        <p:cTn id="31" dur="1" fill="hold">
                                          <p:stCondLst>
                                            <p:cond delay="999"/>
                                          </p:stCondLst>
                                        </p:cTn>
                                        <p:tgtEl>
                                          <p:spTgt spid="28691"/>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par>
                          <p:cTn id="32" fill="hold" nodeType="afterGroup">
                            <p:stCondLst>
                              <p:cond delay="3000"/>
                            </p:stCondLst>
                            <p:childTnLst>
                              <p:par>
                                <p:cTn id="33" presetID="54" presetClass="exit" presetSubtype="0" decel="100000" fill="hold" nodeType="afterEffect">
                                  <p:stCondLst>
                                    <p:cond delay="0"/>
                                  </p:stCondLst>
                                  <p:childTnLst>
                                    <p:anim calcmode="lin" valueType="num">
                                      <p:cBhvr>
                                        <p:cTn id="34" dur="1000"/>
                                        <p:tgtEl>
                                          <p:spTgt spid="28690"/>
                                        </p:tgtEl>
                                        <p:attrNameLst>
                                          <p:attrName>ppt_w</p:attrName>
                                        </p:attrNameLst>
                                      </p:cBhvr>
                                      <p:tavLst>
                                        <p:tav tm="0">
                                          <p:val>
                                            <p:strVal val="ppt_w"/>
                                          </p:val>
                                        </p:tav>
                                        <p:tav tm="100000">
                                          <p:val>
                                            <p:strVal val="ppt_w*0.05"/>
                                          </p:val>
                                        </p:tav>
                                      </p:tavLst>
                                    </p:anim>
                                    <p:anim calcmode="lin" valueType="num">
                                      <p:cBhvr>
                                        <p:cTn id="35" dur="1000"/>
                                        <p:tgtEl>
                                          <p:spTgt spid="28690"/>
                                        </p:tgtEl>
                                        <p:attrNameLst>
                                          <p:attrName>ppt_h</p:attrName>
                                        </p:attrNameLst>
                                      </p:cBhvr>
                                      <p:tavLst>
                                        <p:tav tm="0">
                                          <p:val>
                                            <p:strVal val="ppt_h"/>
                                          </p:val>
                                        </p:tav>
                                        <p:tav tm="100000">
                                          <p:val>
                                            <p:strVal val="ppt_h"/>
                                          </p:val>
                                        </p:tav>
                                      </p:tavLst>
                                    </p:anim>
                                    <p:anim calcmode="lin" valueType="num">
                                      <p:cBhvr>
                                        <p:cTn id="36" dur="1000"/>
                                        <p:tgtEl>
                                          <p:spTgt spid="28690"/>
                                        </p:tgtEl>
                                        <p:attrNameLst>
                                          <p:attrName>ppt_x</p:attrName>
                                        </p:attrNameLst>
                                      </p:cBhvr>
                                      <p:tavLst>
                                        <p:tav tm="0">
                                          <p:val>
                                            <p:strVal val="ppt_x"/>
                                          </p:val>
                                        </p:tav>
                                        <p:tav tm="100000">
                                          <p:val>
                                            <p:strVal val="ppt_x-.2"/>
                                          </p:val>
                                        </p:tav>
                                      </p:tavLst>
                                    </p:anim>
                                    <p:anim calcmode="lin" valueType="num">
                                      <p:cBhvr>
                                        <p:cTn id="37" dur="1000"/>
                                        <p:tgtEl>
                                          <p:spTgt spid="28690"/>
                                        </p:tgtEl>
                                        <p:attrNameLst>
                                          <p:attrName>ppt_y</p:attrName>
                                        </p:attrNameLst>
                                      </p:cBhvr>
                                      <p:tavLst>
                                        <p:tav tm="0">
                                          <p:val>
                                            <p:strVal val="ppt_y"/>
                                          </p:val>
                                        </p:tav>
                                        <p:tav tm="100000">
                                          <p:val>
                                            <p:strVal val="ppt_y"/>
                                          </p:val>
                                        </p:tav>
                                      </p:tavLst>
                                    </p:anim>
                                    <p:animEffect transition="out" filter="fade">
                                      <p:cBhvr>
                                        <p:cTn id="38" dur="1000"/>
                                        <p:tgtEl>
                                          <p:spTgt spid="28690"/>
                                        </p:tgtEl>
                                      </p:cBhvr>
                                    </p:animEffect>
                                    <p:set>
                                      <p:cBhvr>
                                        <p:cTn id="39" dur="1" fill="hold">
                                          <p:stCondLst>
                                            <p:cond delay="999"/>
                                          </p:stCondLst>
                                        </p:cTn>
                                        <p:tgtEl>
                                          <p:spTgt spid="2869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40" fill="hold" nodeType="afterGroup">
                            <p:stCondLst>
                              <p:cond delay="4000"/>
                            </p:stCondLst>
                            <p:childTnLst>
                              <p:par>
                                <p:cTn id="41" presetID="54" presetClass="exit" presetSubtype="0" decel="100000" fill="hold" nodeType="afterEffect">
                                  <p:stCondLst>
                                    <p:cond delay="0"/>
                                  </p:stCondLst>
                                  <p:childTnLst>
                                    <p:anim calcmode="lin" valueType="num">
                                      <p:cBhvr>
                                        <p:cTn id="42" dur="1000"/>
                                        <p:tgtEl>
                                          <p:spTgt spid="28689"/>
                                        </p:tgtEl>
                                        <p:attrNameLst>
                                          <p:attrName>ppt_w</p:attrName>
                                        </p:attrNameLst>
                                      </p:cBhvr>
                                      <p:tavLst>
                                        <p:tav tm="0">
                                          <p:val>
                                            <p:strVal val="ppt_w"/>
                                          </p:val>
                                        </p:tav>
                                        <p:tav tm="100000">
                                          <p:val>
                                            <p:strVal val="ppt_w*0.05"/>
                                          </p:val>
                                        </p:tav>
                                      </p:tavLst>
                                    </p:anim>
                                    <p:anim calcmode="lin" valueType="num">
                                      <p:cBhvr>
                                        <p:cTn id="43" dur="1000"/>
                                        <p:tgtEl>
                                          <p:spTgt spid="28689"/>
                                        </p:tgtEl>
                                        <p:attrNameLst>
                                          <p:attrName>ppt_h</p:attrName>
                                        </p:attrNameLst>
                                      </p:cBhvr>
                                      <p:tavLst>
                                        <p:tav tm="0">
                                          <p:val>
                                            <p:strVal val="ppt_h"/>
                                          </p:val>
                                        </p:tav>
                                        <p:tav tm="100000">
                                          <p:val>
                                            <p:strVal val="ppt_h"/>
                                          </p:val>
                                        </p:tav>
                                      </p:tavLst>
                                    </p:anim>
                                    <p:anim calcmode="lin" valueType="num">
                                      <p:cBhvr>
                                        <p:cTn id="44" dur="1000"/>
                                        <p:tgtEl>
                                          <p:spTgt spid="28689"/>
                                        </p:tgtEl>
                                        <p:attrNameLst>
                                          <p:attrName>ppt_x</p:attrName>
                                        </p:attrNameLst>
                                      </p:cBhvr>
                                      <p:tavLst>
                                        <p:tav tm="0">
                                          <p:val>
                                            <p:strVal val="ppt_x"/>
                                          </p:val>
                                        </p:tav>
                                        <p:tav tm="100000">
                                          <p:val>
                                            <p:strVal val="ppt_x-.2"/>
                                          </p:val>
                                        </p:tav>
                                      </p:tavLst>
                                    </p:anim>
                                    <p:anim calcmode="lin" valueType="num">
                                      <p:cBhvr>
                                        <p:cTn id="45" dur="1000"/>
                                        <p:tgtEl>
                                          <p:spTgt spid="28689"/>
                                        </p:tgtEl>
                                        <p:attrNameLst>
                                          <p:attrName>ppt_y</p:attrName>
                                        </p:attrNameLst>
                                      </p:cBhvr>
                                      <p:tavLst>
                                        <p:tav tm="0">
                                          <p:val>
                                            <p:strVal val="ppt_y"/>
                                          </p:val>
                                        </p:tav>
                                        <p:tav tm="100000">
                                          <p:val>
                                            <p:strVal val="ppt_y"/>
                                          </p:val>
                                        </p:tav>
                                      </p:tavLst>
                                    </p:anim>
                                    <p:animEffect transition="out" filter="fade">
                                      <p:cBhvr>
                                        <p:cTn id="46" dur="1000"/>
                                        <p:tgtEl>
                                          <p:spTgt spid="28689"/>
                                        </p:tgtEl>
                                      </p:cBhvr>
                                    </p:animEffect>
                                    <p:set>
                                      <p:cBhvr>
                                        <p:cTn id="47" dur="1" fill="hold">
                                          <p:stCondLst>
                                            <p:cond delay="999"/>
                                          </p:stCondLst>
                                        </p:cTn>
                                        <p:tgtEl>
                                          <p:spTgt spid="2868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8" fill="hold" nodeType="afterGroup">
                            <p:stCondLst>
                              <p:cond delay="5000"/>
                            </p:stCondLst>
                            <p:childTnLst>
                              <p:par>
                                <p:cTn id="49" presetID="54" presetClass="exit" presetSubtype="0" decel="100000" fill="hold" nodeType="afterEffect">
                                  <p:stCondLst>
                                    <p:cond delay="0"/>
                                  </p:stCondLst>
                                  <p:childTnLst>
                                    <p:anim calcmode="lin" valueType="num">
                                      <p:cBhvr>
                                        <p:cTn id="50" dur="1000"/>
                                        <p:tgtEl>
                                          <p:spTgt spid="28688"/>
                                        </p:tgtEl>
                                        <p:attrNameLst>
                                          <p:attrName>ppt_w</p:attrName>
                                        </p:attrNameLst>
                                      </p:cBhvr>
                                      <p:tavLst>
                                        <p:tav tm="0">
                                          <p:val>
                                            <p:strVal val="ppt_w"/>
                                          </p:val>
                                        </p:tav>
                                        <p:tav tm="100000">
                                          <p:val>
                                            <p:strVal val="ppt_w*0.05"/>
                                          </p:val>
                                        </p:tav>
                                      </p:tavLst>
                                    </p:anim>
                                    <p:anim calcmode="lin" valueType="num">
                                      <p:cBhvr>
                                        <p:cTn id="51" dur="1000"/>
                                        <p:tgtEl>
                                          <p:spTgt spid="28688"/>
                                        </p:tgtEl>
                                        <p:attrNameLst>
                                          <p:attrName>ppt_h</p:attrName>
                                        </p:attrNameLst>
                                      </p:cBhvr>
                                      <p:tavLst>
                                        <p:tav tm="0">
                                          <p:val>
                                            <p:strVal val="ppt_h"/>
                                          </p:val>
                                        </p:tav>
                                        <p:tav tm="100000">
                                          <p:val>
                                            <p:strVal val="ppt_h"/>
                                          </p:val>
                                        </p:tav>
                                      </p:tavLst>
                                    </p:anim>
                                    <p:anim calcmode="lin" valueType="num">
                                      <p:cBhvr>
                                        <p:cTn id="52" dur="1000"/>
                                        <p:tgtEl>
                                          <p:spTgt spid="28688"/>
                                        </p:tgtEl>
                                        <p:attrNameLst>
                                          <p:attrName>ppt_x</p:attrName>
                                        </p:attrNameLst>
                                      </p:cBhvr>
                                      <p:tavLst>
                                        <p:tav tm="0">
                                          <p:val>
                                            <p:strVal val="ppt_x"/>
                                          </p:val>
                                        </p:tav>
                                        <p:tav tm="100000">
                                          <p:val>
                                            <p:strVal val="ppt_x-.2"/>
                                          </p:val>
                                        </p:tav>
                                      </p:tavLst>
                                    </p:anim>
                                    <p:anim calcmode="lin" valueType="num">
                                      <p:cBhvr>
                                        <p:cTn id="53" dur="1000"/>
                                        <p:tgtEl>
                                          <p:spTgt spid="28688"/>
                                        </p:tgtEl>
                                        <p:attrNameLst>
                                          <p:attrName>ppt_y</p:attrName>
                                        </p:attrNameLst>
                                      </p:cBhvr>
                                      <p:tavLst>
                                        <p:tav tm="0">
                                          <p:val>
                                            <p:strVal val="ppt_y"/>
                                          </p:val>
                                        </p:tav>
                                        <p:tav tm="100000">
                                          <p:val>
                                            <p:strVal val="ppt_y"/>
                                          </p:val>
                                        </p:tav>
                                      </p:tavLst>
                                    </p:anim>
                                    <p:animEffect transition="out" filter="fade">
                                      <p:cBhvr>
                                        <p:cTn id="54" dur="1000"/>
                                        <p:tgtEl>
                                          <p:spTgt spid="28688"/>
                                        </p:tgtEl>
                                      </p:cBhvr>
                                    </p:animEffect>
                                    <p:set>
                                      <p:cBhvr>
                                        <p:cTn id="55" dur="1" fill="hold">
                                          <p:stCondLst>
                                            <p:cond delay="999"/>
                                          </p:stCondLst>
                                        </p:cTn>
                                        <p:tgtEl>
                                          <p:spTgt spid="2868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childTnLst>
                          </p:cTn>
                        </p:par>
                        <p:par>
                          <p:cTn id="56" fill="hold" nodeType="afterGroup">
                            <p:stCondLst>
                              <p:cond delay="6000"/>
                            </p:stCondLst>
                            <p:childTnLst>
                              <p:par>
                                <p:cTn id="57" presetID="54" presetClass="exit" presetSubtype="0" decel="100000" fill="hold" nodeType="afterEffect">
                                  <p:stCondLst>
                                    <p:cond delay="0"/>
                                  </p:stCondLst>
                                  <p:childTnLst>
                                    <p:anim calcmode="lin" valueType="num">
                                      <p:cBhvr>
                                        <p:cTn id="58" dur="1000"/>
                                        <p:tgtEl>
                                          <p:spTgt spid="28687"/>
                                        </p:tgtEl>
                                        <p:attrNameLst>
                                          <p:attrName>ppt_w</p:attrName>
                                        </p:attrNameLst>
                                      </p:cBhvr>
                                      <p:tavLst>
                                        <p:tav tm="0">
                                          <p:val>
                                            <p:strVal val="ppt_w"/>
                                          </p:val>
                                        </p:tav>
                                        <p:tav tm="100000">
                                          <p:val>
                                            <p:strVal val="ppt_w*0.05"/>
                                          </p:val>
                                        </p:tav>
                                      </p:tavLst>
                                    </p:anim>
                                    <p:anim calcmode="lin" valueType="num">
                                      <p:cBhvr>
                                        <p:cTn id="59" dur="1000"/>
                                        <p:tgtEl>
                                          <p:spTgt spid="28687"/>
                                        </p:tgtEl>
                                        <p:attrNameLst>
                                          <p:attrName>ppt_h</p:attrName>
                                        </p:attrNameLst>
                                      </p:cBhvr>
                                      <p:tavLst>
                                        <p:tav tm="0">
                                          <p:val>
                                            <p:strVal val="ppt_h"/>
                                          </p:val>
                                        </p:tav>
                                        <p:tav tm="100000">
                                          <p:val>
                                            <p:strVal val="ppt_h"/>
                                          </p:val>
                                        </p:tav>
                                      </p:tavLst>
                                    </p:anim>
                                    <p:anim calcmode="lin" valueType="num">
                                      <p:cBhvr>
                                        <p:cTn id="60" dur="1000"/>
                                        <p:tgtEl>
                                          <p:spTgt spid="28687"/>
                                        </p:tgtEl>
                                        <p:attrNameLst>
                                          <p:attrName>ppt_x</p:attrName>
                                        </p:attrNameLst>
                                      </p:cBhvr>
                                      <p:tavLst>
                                        <p:tav tm="0">
                                          <p:val>
                                            <p:strVal val="ppt_x"/>
                                          </p:val>
                                        </p:tav>
                                        <p:tav tm="100000">
                                          <p:val>
                                            <p:strVal val="ppt_x-.2"/>
                                          </p:val>
                                        </p:tav>
                                      </p:tavLst>
                                    </p:anim>
                                    <p:anim calcmode="lin" valueType="num">
                                      <p:cBhvr>
                                        <p:cTn id="61" dur="1000"/>
                                        <p:tgtEl>
                                          <p:spTgt spid="28687"/>
                                        </p:tgtEl>
                                        <p:attrNameLst>
                                          <p:attrName>ppt_y</p:attrName>
                                        </p:attrNameLst>
                                      </p:cBhvr>
                                      <p:tavLst>
                                        <p:tav tm="0">
                                          <p:val>
                                            <p:strVal val="ppt_y"/>
                                          </p:val>
                                        </p:tav>
                                        <p:tav tm="100000">
                                          <p:val>
                                            <p:strVal val="ppt_y"/>
                                          </p:val>
                                        </p:tav>
                                      </p:tavLst>
                                    </p:anim>
                                    <p:animEffect transition="out" filter="fade">
                                      <p:cBhvr>
                                        <p:cTn id="62" dur="1000"/>
                                        <p:tgtEl>
                                          <p:spTgt spid="28687"/>
                                        </p:tgtEl>
                                      </p:cBhvr>
                                    </p:animEffect>
                                    <p:set>
                                      <p:cBhvr>
                                        <p:cTn id="63" dur="1" fill="hold">
                                          <p:stCondLst>
                                            <p:cond delay="999"/>
                                          </p:stCondLst>
                                        </p:cTn>
                                        <p:tgtEl>
                                          <p:spTgt spid="2868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childTnLst>
                          </p:cTn>
                        </p:par>
                        <p:par>
                          <p:cTn id="64" fill="hold" nodeType="afterGroup">
                            <p:stCondLst>
                              <p:cond delay="7000"/>
                            </p:stCondLst>
                            <p:childTnLst>
                              <p:par>
                                <p:cTn id="65" presetID="54" presetClass="exit" presetSubtype="0" decel="100000" fill="hold" nodeType="afterEffect">
                                  <p:stCondLst>
                                    <p:cond delay="0"/>
                                  </p:stCondLst>
                                  <p:childTnLst>
                                    <p:anim calcmode="lin" valueType="num">
                                      <p:cBhvr>
                                        <p:cTn id="66" dur="1000"/>
                                        <p:tgtEl>
                                          <p:spTgt spid="28686"/>
                                        </p:tgtEl>
                                        <p:attrNameLst>
                                          <p:attrName>ppt_w</p:attrName>
                                        </p:attrNameLst>
                                      </p:cBhvr>
                                      <p:tavLst>
                                        <p:tav tm="0">
                                          <p:val>
                                            <p:strVal val="ppt_w"/>
                                          </p:val>
                                        </p:tav>
                                        <p:tav tm="100000">
                                          <p:val>
                                            <p:strVal val="ppt_w*0.05"/>
                                          </p:val>
                                        </p:tav>
                                      </p:tavLst>
                                    </p:anim>
                                    <p:anim calcmode="lin" valueType="num">
                                      <p:cBhvr>
                                        <p:cTn id="67" dur="1000"/>
                                        <p:tgtEl>
                                          <p:spTgt spid="28686"/>
                                        </p:tgtEl>
                                        <p:attrNameLst>
                                          <p:attrName>ppt_h</p:attrName>
                                        </p:attrNameLst>
                                      </p:cBhvr>
                                      <p:tavLst>
                                        <p:tav tm="0">
                                          <p:val>
                                            <p:strVal val="ppt_h"/>
                                          </p:val>
                                        </p:tav>
                                        <p:tav tm="100000">
                                          <p:val>
                                            <p:strVal val="ppt_h"/>
                                          </p:val>
                                        </p:tav>
                                      </p:tavLst>
                                    </p:anim>
                                    <p:anim calcmode="lin" valueType="num">
                                      <p:cBhvr>
                                        <p:cTn id="68" dur="1000"/>
                                        <p:tgtEl>
                                          <p:spTgt spid="28686"/>
                                        </p:tgtEl>
                                        <p:attrNameLst>
                                          <p:attrName>ppt_x</p:attrName>
                                        </p:attrNameLst>
                                      </p:cBhvr>
                                      <p:tavLst>
                                        <p:tav tm="0">
                                          <p:val>
                                            <p:strVal val="ppt_x"/>
                                          </p:val>
                                        </p:tav>
                                        <p:tav tm="100000">
                                          <p:val>
                                            <p:strVal val="ppt_x-.2"/>
                                          </p:val>
                                        </p:tav>
                                      </p:tavLst>
                                    </p:anim>
                                    <p:anim calcmode="lin" valueType="num">
                                      <p:cBhvr>
                                        <p:cTn id="69" dur="1000"/>
                                        <p:tgtEl>
                                          <p:spTgt spid="28686"/>
                                        </p:tgtEl>
                                        <p:attrNameLst>
                                          <p:attrName>ppt_y</p:attrName>
                                        </p:attrNameLst>
                                      </p:cBhvr>
                                      <p:tavLst>
                                        <p:tav tm="0">
                                          <p:val>
                                            <p:strVal val="ppt_y"/>
                                          </p:val>
                                        </p:tav>
                                        <p:tav tm="100000">
                                          <p:val>
                                            <p:strVal val="ppt_y"/>
                                          </p:val>
                                        </p:tav>
                                      </p:tavLst>
                                    </p:anim>
                                    <p:animEffect transition="out" filter="fade">
                                      <p:cBhvr>
                                        <p:cTn id="70" dur="1000"/>
                                        <p:tgtEl>
                                          <p:spTgt spid="28686"/>
                                        </p:tgtEl>
                                      </p:cBhvr>
                                    </p:animEffect>
                                    <p:set>
                                      <p:cBhvr>
                                        <p:cTn id="71" dur="1" fill="hold">
                                          <p:stCondLst>
                                            <p:cond delay="999"/>
                                          </p:stCondLst>
                                        </p:cTn>
                                        <p:tgtEl>
                                          <p:spTgt spid="28686"/>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p:tgtEl>
                                      </p:cMediaNode>
                                    </p:audio>
                                  </p:subTnLst>
                                </p:cTn>
                              </p:par>
                            </p:childTnLst>
                          </p:cTn>
                        </p:par>
                        <p:par>
                          <p:cTn id="72" fill="hold" nodeType="afterGroup">
                            <p:stCondLst>
                              <p:cond delay="8000"/>
                            </p:stCondLst>
                            <p:childTnLst>
                              <p:par>
                                <p:cTn id="73" presetID="54" presetClass="exit" presetSubtype="0" decel="100000" fill="hold" nodeType="afterEffect">
                                  <p:stCondLst>
                                    <p:cond delay="0"/>
                                  </p:stCondLst>
                                  <p:childTnLst>
                                    <p:anim calcmode="lin" valueType="num">
                                      <p:cBhvr>
                                        <p:cTn id="74" dur="1000"/>
                                        <p:tgtEl>
                                          <p:spTgt spid="28685"/>
                                        </p:tgtEl>
                                        <p:attrNameLst>
                                          <p:attrName>ppt_w</p:attrName>
                                        </p:attrNameLst>
                                      </p:cBhvr>
                                      <p:tavLst>
                                        <p:tav tm="0">
                                          <p:val>
                                            <p:strVal val="ppt_w"/>
                                          </p:val>
                                        </p:tav>
                                        <p:tav tm="100000">
                                          <p:val>
                                            <p:strVal val="ppt_w*0.05"/>
                                          </p:val>
                                        </p:tav>
                                      </p:tavLst>
                                    </p:anim>
                                    <p:anim calcmode="lin" valueType="num">
                                      <p:cBhvr>
                                        <p:cTn id="75" dur="1000"/>
                                        <p:tgtEl>
                                          <p:spTgt spid="28685"/>
                                        </p:tgtEl>
                                        <p:attrNameLst>
                                          <p:attrName>ppt_h</p:attrName>
                                        </p:attrNameLst>
                                      </p:cBhvr>
                                      <p:tavLst>
                                        <p:tav tm="0">
                                          <p:val>
                                            <p:strVal val="ppt_h"/>
                                          </p:val>
                                        </p:tav>
                                        <p:tav tm="100000">
                                          <p:val>
                                            <p:strVal val="ppt_h"/>
                                          </p:val>
                                        </p:tav>
                                      </p:tavLst>
                                    </p:anim>
                                    <p:anim calcmode="lin" valueType="num">
                                      <p:cBhvr>
                                        <p:cTn id="76" dur="1000"/>
                                        <p:tgtEl>
                                          <p:spTgt spid="28685"/>
                                        </p:tgtEl>
                                        <p:attrNameLst>
                                          <p:attrName>ppt_x</p:attrName>
                                        </p:attrNameLst>
                                      </p:cBhvr>
                                      <p:tavLst>
                                        <p:tav tm="0">
                                          <p:val>
                                            <p:strVal val="ppt_x"/>
                                          </p:val>
                                        </p:tav>
                                        <p:tav tm="100000">
                                          <p:val>
                                            <p:strVal val="ppt_x-.2"/>
                                          </p:val>
                                        </p:tav>
                                      </p:tavLst>
                                    </p:anim>
                                    <p:anim calcmode="lin" valueType="num">
                                      <p:cBhvr>
                                        <p:cTn id="77" dur="1000"/>
                                        <p:tgtEl>
                                          <p:spTgt spid="28685"/>
                                        </p:tgtEl>
                                        <p:attrNameLst>
                                          <p:attrName>ppt_y</p:attrName>
                                        </p:attrNameLst>
                                      </p:cBhvr>
                                      <p:tavLst>
                                        <p:tav tm="0">
                                          <p:val>
                                            <p:strVal val="ppt_y"/>
                                          </p:val>
                                        </p:tav>
                                        <p:tav tm="100000">
                                          <p:val>
                                            <p:strVal val="ppt_y"/>
                                          </p:val>
                                        </p:tav>
                                      </p:tavLst>
                                    </p:anim>
                                    <p:animEffect transition="out" filter="fade">
                                      <p:cBhvr>
                                        <p:cTn id="78" dur="1000"/>
                                        <p:tgtEl>
                                          <p:spTgt spid="28685"/>
                                        </p:tgtEl>
                                      </p:cBhvr>
                                    </p:animEffect>
                                    <p:set>
                                      <p:cBhvr>
                                        <p:cTn id="79" dur="1" fill="hold">
                                          <p:stCondLst>
                                            <p:cond delay="999"/>
                                          </p:stCondLst>
                                        </p:cTn>
                                        <p:tgtEl>
                                          <p:spTgt spid="28685"/>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childTnLst>
                          </p:cTn>
                        </p:par>
                        <p:par>
                          <p:cTn id="80" fill="hold" nodeType="afterGroup">
                            <p:stCondLst>
                              <p:cond delay="9000"/>
                            </p:stCondLst>
                            <p:childTnLst>
                              <p:par>
                                <p:cTn id="81" presetID="54" presetClass="exit" presetSubtype="0" decel="100000" fill="hold" nodeType="afterEffect">
                                  <p:stCondLst>
                                    <p:cond delay="0"/>
                                  </p:stCondLst>
                                  <p:childTnLst>
                                    <p:anim calcmode="lin" valueType="num">
                                      <p:cBhvr>
                                        <p:cTn id="82" dur="1000"/>
                                        <p:tgtEl>
                                          <p:spTgt spid="28684"/>
                                        </p:tgtEl>
                                        <p:attrNameLst>
                                          <p:attrName>ppt_w</p:attrName>
                                        </p:attrNameLst>
                                      </p:cBhvr>
                                      <p:tavLst>
                                        <p:tav tm="0">
                                          <p:val>
                                            <p:strVal val="ppt_w"/>
                                          </p:val>
                                        </p:tav>
                                        <p:tav tm="100000">
                                          <p:val>
                                            <p:strVal val="ppt_w*0.05"/>
                                          </p:val>
                                        </p:tav>
                                      </p:tavLst>
                                    </p:anim>
                                    <p:anim calcmode="lin" valueType="num">
                                      <p:cBhvr>
                                        <p:cTn id="83" dur="1000"/>
                                        <p:tgtEl>
                                          <p:spTgt spid="28684"/>
                                        </p:tgtEl>
                                        <p:attrNameLst>
                                          <p:attrName>ppt_h</p:attrName>
                                        </p:attrNameLst>
                                      </p:cBhvr>
                                      <p:tavLst>
                                        <p:tav tm="0">
                                          <p:val>
                                            <p:strVal val="ppt_h"/>
                                          </p:val>
                                        </p:tav>
                                        <p:tav tm="100000">
                                          <p:val>
                                            <p:strVal val="ppt_h"/>
                                          </p:val>
                                        </p:tav>
                                      </p:tavLst>
                                    </p:anim>
                                    <p:anim calcmode="lin" valueType="num">
                                      <p:cBhvr>
                                        <p:cTn id="84" dur="1000"/>
                                        <p:tgtEl>
                                          <p:spTgt spid="28684"/>
                                        </p:tgtEl>
                                        <p:attrNameLst>
                                          <p:attrName>ppt_x</p:attrName>
                                        </p:attrNameLst>
                                      </p:cBhvr>
                                      <p:tavLst>
                                        <p:tav tm="0">
                                          <p:val>
                                            <p:strVal val="ppt_x"/>
                                          </p:val>
                                        </p:tav>
                                        <p:tav tm="100000">
                                          <p:val>
                                            <p:strVal val="ppt_x-.2"/>
                                          </p:val>
                                        </p:tav>
                                      </p:tavLst>
                                    </p:anim>
                                    <p:anim calcmode="lin" valueType="num">
                                      <p:cBhvr>
                                        <p:cTn id="85" dur="1000"/>
                                        <p:tgtEl>
                                          <p:spTgt spid="28684"/>
                                        </p:tgtEl>
                                        <p:attrNameLst>
                                          <p:attrName>ppt_y</p:attrName>
                                        </p:attrNameLst>
                                      </p:cBhvr>
                                      <p:tavLst>
                                        <p:tav tm="0">
                                          <p:val>
                                            <p:strVal val="ppt_y"/>
                                          </p:val>
                                        </p:tav>
                                        <p:tav tm="100000">
                                          <p:val>
                                            <p:strVal val="ppt_y"/>
                                          </p:val>
                                        </p:tav>
                                      </p:tavLst>
                                    </p:anim>
                                    <p:animEffect transition="out" filter="fade">
                                      <p:cBhvr>
                                        <p:cTn id="86" dur="1000"/>
                                        <p:tgtEl>
                                          <p:spTgt spid="28684"/>
                                        </p:tgtEl>
                                      </p:cBhvr>
                                    </p:animEffect>
                                    <p:set>
                                      <p:cBhvr>
                                        <p:cTn id="87" dur="1" fill="hold">
                                          <p:stCondLst>
                                            <p:cond delay="999"/>
                                          </p:stCondLst>
                                        </p:cTn>
                                        <p:tgtEl>
                                          <p:spTgt spid="28684"/>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3" name="click.wav"/>
                                        </p:tgtEl>
                                      </p:cMediaNode>
                                    </p:audio>
                                  </p:subTnLst>
                                </p:cTn>
                              </p:par>
                            </p:childTnLst>
                          </p:cTn>
                        </p:par>
                        <p:par>
                          <p:cTn id="88" fill="hold" nodeType="afterGroup">
                            <p:stCondLst>
                              <p:cond delay="10000"/>
                            </p:stCondLst>
                            <p:childTnLst>
                              <p:par>
                                <p:cTn id="89" presetID="54" presetClass="exit" presetSubtype="0" decel="100000" fill="hold" nodeType="afterEffect">
                                  <p:stCondLst>
                                    <p:cond delay="0"/>
                                  </p:stCondLst>
                                  <p:childTnLst>
                                    <p:anim calcmode="lin" valueType="num">
                                      <p:cBhvr>
                                        <p:cTn id="90" dur="1000"/>
                                        <p:tgtEl>
                                          <p:spTgt spid="28683"/>
                                        </p:tgtEl>
                                        <p:attrNameLst>
                                          <p:attrName>ppt_w</p:attrName>
                                        </p:attrNameLst>
                                      </p:cBhvr>
                                      <p:tavLst>
                                        <p:tav tm="0">
                                          <p:val>
                                            <p:strVal val="ppt_w"/>
                                          </p:val>
                                        </p:tav>
                                        <p:tav tm="100000">
                                          <p:val>
                                            <p:strVal val="ppt_w*0.05"/>
                                          </p:val>
                                        </p:tav>
                                      </p:tavLst>
                                    </p:anim>
                                    <p:anim calcmode="lin" valueType="num">
                                      <p:cBhvr>
                                        <p:cTn id="91" dur="1000"/>
                                        <p:tgtEl>
                                          <p:spTgt spid="28683"/>
                                        </p:tgtEl>
                                        <p:attrNameLst>
                                          <p:attrName>ppt_h</p:attrName>
                                        </p:attrNameLst>
                                      </p:cBhvr>
                                      <p:tavLst>
                                        <p:tav tm="0">
                                          <p:val>
                                            <p:strVal val="ppt_h"/>
                                          </p:val>
                                        </p:tav>
                                        <p:tav tm="100000">
                                          <p:val>
                                            <p:strVal val="ppt_h"/>
                                          </p:val>
                                        </p:tav>
                                      </p:tavLst>
                                    </p:anim>
                                    <p:anim calcmode="lin" valueType="num">
                                      <p:cBhvr>
                                        <p:cTn id="92" dur="1000"/>
                                        <p:tgtEl>
                                          <p:spTgt spid="28683"/>
                                        </p:tgtEl>
                                        <p:attrNameLst>
                                          <p:attrName>ppt_x</p:attrName>
                                        </p:attrNameLst>
                                      </p:cBhvr>
                                      <p:tavLst>
                                        <p:tav tm="0">
                                          <p:val>
                                            <p:strVal val="ppt_x"/>
                                          </p:val>
                                        </p:tav>
                                        <p:tav tm="100000">
                                          <p:val>
                                            <p:strVal val="ppt_x-.2"/>
                                          </p:val>
                                        </p:tav>
                                      </p:tavLst>
                                    </p:anim>
                                    <p:anim calcmode="lin" valueType="num">
                                      <p:cBhvr>
                                        <p:cTn id="93" dur="1000"/>
                                        <p:tgtEl>
                                          <p:spTgt spid="28683"/>
                                        </p:tgtEl>
                                        <p:attrNameLst>
                                          <p:attrName>ppt_y</p:attrName>
                                        </p:attrNameLst>
                                      </p:cBhvr>
                                      <p:tavLst>
                                        <p:tav tm="0">
                                          <p:val>
                                            <p:strVal val="ppt_y"/>
                                          </p:val>
                                        </p:tav>
                                        <p:tav tm="100000">
                                          <p:val>
                                            <p:strVal val="ppt_y"/>
                                          </p:val>
                                        </p:tav>
                                      </p:tavLst>
                                    </p:anim>
                                    <p:animEffect transition="out" filter="fade">
                                      <p:cBhvr>
                                        <p:cTn id="94" dur="1000"/>
                                        <p:tgtEl>
                                          <p:spTgt spid="28683"/>
                                        </p:tgtEl>
                                      </p:cBhvr>
                                    </p:animEffect>
                                    <p:set>
                                      <p:cBhvr>
                                        <p:cTn id="95" dur="1" fill="hold">
                                          <p:stCondLst>
                                            <p:cond delay="999"/>
                                          </p:stCondLst>
                                        </p:cTn>
                                        <p:tgtEl>
                                          <p:spTgt spid="28683"/>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lick.wav"/>
                                        </p:tgtEl>
                                      </p:cMediaNode>
                                    </p:audio>
                                  </p:subTnLst>
                                </p:cTn>
                              </p:par>
                            </p:childTnLst>
                          </p:cTn>
                        </p:par>
                        <p:par>
                          <p:cTn id="96" fill="hold" nodeType="afterGroup">
                            <p:stCondLst>
                              <p:cond delay="11000"/>
                            </p:stCondLst>
                            <p:childTnLst>
                              <p:par>
                                <p:cTn id="97" presetID="54" presetClass="exit" presetSubtype="0" decel="100000" fill="hold" nodeType="afterEffect">
                                  <p:stCondLst>
                                    <p:cond delay="0"/>
                                  </p:stCondLst>
                                  <p:childTnLst>
                                    <p:anim calcmode="lin" valueType="num">
                                      <p:cBhvr>
                                        <p:cTn id="98" dur="1000"/>
                                        <p:tgtEl>
                                          <p:spTgt spid="28682"/>
                                        </p:tgtEl>
                                        <p:attrNameLst>
                                          <p:attrName>ppt_w</p:attrName>
                                        </p:attrNameLst>
                                      </p:cBhvr>
                                      <p:tavLst>
                                        <p:tav tm="0">
                                          <p:val>
                                            <p:strVal val="ppt_w"/>
                                          </p:val>
                                        </p:tav>
                                        <p:tav tm="100000">
                                          <p:val>
                                            <p:strVal val="ppt_w*0.05"/>
                                          </p:val>
                                        </p:tav>
                                      </p:tavLst>
                                    </p:anim>
                                    <p:anim calcmode="lin" valueType="num">
                                      <p:cBhvr>
                                        <p:cTn id="99" dur="1000"/>
                                        <p:tgtEl>
                                          <p:spTgt spid="28682"/>
                                        </p:tgtEl>
                                        <p:attrNameLst>
                                          <p:attrName>ppt_h</p:attrName>
                                        </p:attrNameLst>
                                      </p:cBhvr>
                                      <p:tavLst>
                                        <p:tav tm="0">
                                          <p:val>
                                            <p:strVal val="ppt_h"/>
                                          </p:val>
                                        </p:tav>
                                        <p:tav tm="100000">
                                          <p:val>
                                            <p:strVal val="ppt_h"/>
                                          </p:val>
                                        </p:tav>
                                      </p:tavLst>
                                    </p:anim>
                                    <p:anim calcmode="lin" valueType="num">
                                      <p:cBhvr>
                                        <p:cTn id="100" dur="1000"/>
                                        <p:tgtEl>
                                          <p:spTgt spid="28682"/>
                                        </p:tgtEl>
                                        <p:attrNameLst>
                                          <p:attrName>ppt_x</p:attrName>
                                        </p:attrNameLst>
                                      </p:cBhvr>
                                      <p:tavLst>
                                        <p:tav tm="0">
                                          <p:val>
                                            <p:strVal val="ppt_x"/>
                                          </p:val>
                                        </p:tav>
                                        <p:tav tm="100000">
                                          <p:val>
                                            <p:strVal val="ppt_x-.2"/>
                                          </p:val>
                                        </p:tav>
                                      </p:tavLst>
                                    </p:anim>
                                    <p:anim calcmode="lin" valueType="num">
                                      <p:cBhvr>
                                        <p:cTn id="101" dur="1000"/>
                                        <p:tgtEl>
                                          <p:spTgt spid="28682"/>
                                        </p:tgtEl>
                                        <p:attrNameLst>
                                          <p:attrName>ppt_y</p:attrName>
                                        </p:attrNameLst>
                                      </p:cBhvr>
                                      <p:tavLst>
                                        <p:tav tm="0">
                                          <p:val>
                                            <p:strVal val="ppt_y"/>
                                          </p:val>
                                        </p:tav>
                                        <p:tav tm="100000">
                                          <p:val>
                                            <p:strVal val="ppt_y"/>
                                          </p:val>
                                        </p:tav>
                                      </p:tavLst>
                                    </p:anim>
                                    <p:animEffect transition="out" filter="fade">
                                      <p:cBhvr>
                                        <p:cTn id="102" dur="1000"/>
                                        <p:tgtEl>
                                          <p:spTgt spid="28682"/>
                                        </p:tgtEl>
                                      </p:cBhvr>
                                    </p:animEffect>
                                    <p:set>
                                      <p:cBhvr>
                                        <p:cTn id="103" dur="1" fill="hold">
                                          <p:stCondLst>
                                            <p:cond delay="999"/>
                                          </p:stCondLst>
                                        </p:cTn>
                                        <p:tgtEl>
                                          <p:spTgt spid="28682"/>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3" name="click.wav"/>
                                        </p:tgtEl>
                                      </p:cMediaNode>
                                    </p:audio>
                                  </p:subTnLst>
                                </p:cTn>
                              </p:par>
                            </p:childTnLst>
                          </p:cTn>
                        </p:par>
                        <p:par>
                          <p:cTn id="104" fill="hold" nodeType="afterGroup">
                            <p:stCondLst>
                              <p:cond delay="12000"/>
                            </p:stCondLst>
                            <p:childTnLst>
                              <p:par>
                                <p:cTn id="105" presetID="54" presetClass="exit" presetSubtype="0" decel="100000" fill="hold" nodeType="afterEffect">
                                  <p:stCondLst>
                                    <p:cond delay="0"/>
                                  </p:stCondLst>
                                  <p:childTnLst>
                                    <p:anim calcmode="lin" valueType="num">
                                      <p:cBhvr>
                                        <p:cTn id="106" dur="1000"/>
                                        <p:tgtEl>
                                          <p:spTgt spid="28680"/>
                                        </p:tgtEl>
                                        <p:attrNameLst>
                                          <p:attrName>ppt_w</p:attrName>
                                        </p:attrNameLst>
                                      </p:cBhvr>
                                      <p:tavLst>
                                        <p:tav tm="0">
                                          <p:val>
                                            <p:strVal val="ppt_w"/>
                                          </p:val>
                                        </p:tav>
                                        <p:tav tm="100000">
                                          <p:val>
                                            <p:strVal val="ppt_w*0.05"/>
                                          </p:val>
                                        </p:tav>
                                      </p:tavLst>
                                    </p:anim>
                                    <p:anim calcmode="lin" valueType="num">
                                      <p:cBhvr>
                                        <p:cTn id="107" dur="1000"/>
                                        <p:tgtEl>
                                          <p:spTgt spid="28680"/>
                                        </p:tgtEl>
                                        <p:attrNameLst>
                                          <p:attrName>ppt_h</p:attrName>
                                        </p:attrNameLst>
                                      </p:cBhvr>
                                      <p:tavLst>
                                        <p:tav tm="0">
                                          <p:val>
                                            <p:strVal val="ppt_h"/>
                                          </p:val>
                                        </p:tav>
                                        <p:tav tm="100000">
                                          <p:val>
                                            <p:strVal val="ppt_h"/>
                                          </p:val>
                                        </p:tav>
                                      </p:tavLst>
                                    </p:anim>
                                    <p:anim calcmode="lin" valueType="num">
                                      <p:cBhvr>
                                        <p:cTn id="108" dur="1000"/>
                                        <p:tgtEl>
                                          <p:spTgt spid="28680"/>
                                        </p:tgtEl>
                                        <p:attrNameLst>
                                          <p:attrName>ppt_x</p:attrName>
                                        </p:attrNameLst>
                                      </p:cBhvr>
                                      <p:tavLst>
                                        <p:tav tm="0">
                                          <p:val>
                                            <p:strVal val="ppt_x"/>
                                          </p:val>
                                        </p:tav>
                                        <p:tav tm="100000">
                                          <p:val>
                                            <p:strVal val="ppt_x-.2"/>
                                          </p:val>
                                        </p:tav>
                                      </p:tavLst>
                                    </p:anim>
                                    <p:anim calcmode="lin" valueType="num">
                                      <p:cBhvr>
                                        <p:cTn id="109" dur="1000"/>
                                        <p:tgtEl>
                                          <p:spTgt spid="28680"/>
                                        </p:tgtEl>
                                        <p:attrNameLst>
                                          <p:attrName>ppt_y</p:attrName>
                                        </p:attrNameLst>
                                      </p:cBhvr>
                                      <p:tavLst>
                                        <p:tav tm="0">
                                          <p:val>
                                            <p:strVal val="ppt_y"/>
                                          </p:val>
                                        </p:tav>
                                        <p:tav tm="100000">
                                          <p:val>
                                            <p:strVal val="ppt_y"/>
                                          </p:val>
                                        </p:tav>
                                      </p:tavLst>
                                    </p:anim>
                                    <p:animEffect transition="out" filter="fade">
                                      <p:cBhvr>
                                        <p:cTn id="110" dur="1000"/>
                                        <p:tgtEl>
                                          <p:spTgt spid="28680"/>
                                        </p:tgtEl>
                                      </p:cBhvr>
                                    </p:animEffect>
                                    <p:set>
                                      <p:cBhvr>
                                        <p:cTn id="111" dur="1" fill="hold">
                                          <p:stCondLst>
                                            <p:cond delay="999"/>
                                          </p:stCondLst>
                                        </p:cTn>
                                        <p:tgtEl>
                                          <p:spTgt spid="28680"/>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3" name="click.wav"/>
                                        </p:tgtEl>
                                      </p:cMediaNode>
                                    </p:audio>
                                  </p:subTnLst>
                                </p:cTn>
                              </p:par>
                            </p:childTnLst>
                          </p:cTn>
                        </p:par>
                        <p:par>
                          <p:cTn id="112" fill="hold" nodeType="afterGroup">
                            <p:stCondLst>
                              <p:cond delay="13000"/>
                            </p:stCondLst>
                            <p:childTnLst>
                              <p:par>
                                <p:cTn id="113" presetID="54" presetClass="exit" presetSubtype="0" decel="100000" fill="hold" nodeType="afterEffect">
                                  <p:stCondLst>
                                    <p:cond delay="0"/>
                                  </p:stCondLst>
                                  <p:childTnLst>
                                    <p:anim calcmode="lin" valueType="num">
                                      <p:cBhvr>
                                        <p:cTn id="114" dur="1000"/>
                                        <p:tgtEl>
                                          <p:spTgt spid="28679"/>
                                        </p:tgtEl>
                                        <p:attrNameLst>
                                          <p:attrName>ppt_w</p:attrName>
                                        </p:attrNameLst>
                                      </p:cBhvr>
                                      <p:tavLst>
                                        <p:tav tm="0">
                                          <p:val>
                                            <p:strVal val="ppt_w"/>
                                          </p:val>
                                        </p:tav>
                                        <p:tav tm="100000">
                                          <p:val>
                                            <p:strVal val="ppt_w*0.05"/>
                                          </p:val>
                                        </p:tav>
                                      </p:tavLst>
                                    </p:anim>
                                    <p:anim calcmode="lin" valueType="num">
                                      <p:cBhvr>
                                        <p:cTn id="115" dur="1000"/>
                                        <p:tgtEl>
                                          <p:spTgt spid="28679"/>
                                        </p:tgtEl>
                                        <p:attrNameLst>
                                          <p:attrName>ppt_h</p:attrName>
                                        </p:attrNameLst>
                                      </p:cBhvr>
                                      <p:tavLst>
                                        <p:tav tm="0">
                                          <p:val>
                                            <p:strVal val="ppt_h"/>
                                          </p:val>
                                        </p:tav>
                                        <p:tav tm="100000">
                                          <p:val>
                                            <p:strVal val="ppt_h"/>
                                          </p:val>
                                        </p:tav>
                                      </p:tavLst>
                                    </p:anim>
                                    <p:anim calcmode="lin" valueType="num">
                                      <p:cBhvr>
                                        <p:cTn id="116" dur="1000"/>
                                        <p:tgtEl>
                                          <p:spTgt spid="28679"/>
                                        </p:tgtEl>
                                        <p:attrNameLst>
                                          <p:attrName>ppt_x</p:attrName>
                                        </p:attrNameLst>
                                      </p:cBhvr>
                                      <p:tavLst>
                                        <p:tav tm="0">
                                          <p:val>
                                            <p:strVal val="ppt_x"/>
                                          </p:val>
                                        </p:tav>
                                        <p:tav tm="100000">
                                          <p:val>
                                            <p:strVal val="ppt_x-.2"/>
                                          </p:val>
                                        </p:tav>
                                      </p:tavLst>
                                    </p:anim>
                                    <p:anim calcmode="lin" valueType="num">
                                      <p:cBhvr>
                                        <p:cTn id="117" dur="1000"/>
                                        <p:tgtEl>
                                          <p:spTgt spid="28679"/>
                                        </p:tgtEl>
                                        <p:attrNameLst>
                                          <p:attrName>ppt_y</p:attrName>
                                        </p:attrNameLst>
                                      </p:cBhvr>
                                      <p:tavLst>
                                        <p:tav tm="0">
                                          <p:val>
                                            <p:strVal val="ppt_y"/>
                                          </p:val>
                                        </p:tav>
                                        <p:tav tm="100000">
                                          <p:val>
                                            <p:strVal val="ppt_y"/>
                                          </p:val>
                                        </p:tav>
                                      </p:tavLst>
                                    </p:anim>
                                    <p:animEffect transition="out" filter="fade">
                                      <p:cBhvr>
                                        <p:cTn id="118" dur="1000"/>
                                        <p:tgtEl>
                                          <p:spTgt spid="28679"/>
                                        </p:tgtEl>
                                      </p:cBhvr>
                                    </p:animEffect>
                                    <p:set>
                                      <p:cBhvr>
                                        <p:cTn id="119" dur="1" fill="hold">
                                          <p:stCondLst>
                                            <p:cond delay="999"/>
                                          </p:stCondLst>
                                        </p:cTn>
                                        <p:tgtEl>
                                          <p:spTgt spid="28679"/>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3" name="click.wav"/>
                                        </p:tgtEl>
                                      </p:cMediaNode>
                                    </p:audio>
                                  </p:subTnLst>
                                </p:cTn>
                              </p:par>
                            </p:childTnLst>
                          </p:cTn>
                        </p:par>
                        <p:par>
                          <p:cTn id="120" fill="hold" nodeType="afterGroup">
                            <p:stCondLst>
                              <p:cond delay="14000"/>
                            </p:stCondLst>
                            <p:childTnLst>
                              <p:par>
                                <p:cTn id="121" presetID="54" presetClass="exit" presetSubtype="0" decel="100000" fill="hold" nodeType="afterEffect">
                                  <p:stCondLst>
                                    <p:cond delay="0"/>
                                  </p:stCondLst>
                                  <p:childTnLst>
                                    <p:anim calcmode="lin" valueType="num">
                                      <p:cBhvr>
                                        <p:cTn id="122" dur="1000"/>
                                        <p:tgtEl>
                                          <p:spTgt spid="28678"/>
                                        </p:tgtEl>
                                        <p:attrNameLst>
                                          <p:attrName>ppt_w</p:attrName>
                                        </p:attrNameLst>
                                      </p:cBhvr>
                                      <p:tavLst>
                                        <p:tav tm="0">
                                          <p:val>
                                            <p:strVal val="ppt_w"/>
                                          </p:val>
                                        </p:tav>
                                        <p:tav tm="100000">
                                          <p:val>
                                            <p:strVal val="ppt_w*0.05"/>
                                          </p:val>
                                        </p:tav>
                                      </p:tavLst>
                                    </p:anim>
                                    <p:anim calcmode="lin" valueType="num">
                                      <p:cBhvr>
                                        <p:cTn id="123" dur="1000"/>
                                        <p:tgtEl>
                                          <p:spTgt spid="28678"/>
                                        </p:tgtEl>
                                        <p:attrNameLst>
                                          <p:attrName>ppt_h</p:attrName>
                                        </p:attrNameLst>
                                      </p:cBhvr>
                                      <p:tavLst>
                                        <p:tav tm="0">
                                          <p:val>
                                            <p:strVal val="ppt_h"/>
                                          </p:val>
                                        </p:tav>
                                        <p:tav tm="100000">
                                          <p:val>
                                            <p:strVal val="ppt_h"/>
                                          </p:val>
                                        </p:tav>
                                      </p:tavLst>
                                    </p:anim>
                                    <p:anim calcmode="lin" valueType="num">
                                      <p:cBhvr>
                                        <p:cTn id="124" dur="1000"/>
                                        <p:tgtEl>
                                          <p:spTgt spid="28678"/>
                                        </p:tgtEl>
                                        <p:attrNameLst>
                                          <p:attrName>ppt_x</p:attrName>
                                        </p:attrNameLst>
                                      </p:cBhvr>
                                      <p:tavLst>
                                        <p:tav tm="0">
                                          <p:val>
                                            <p:strVal val="ppt_x"/>
                                          </p:val>
                                        </p:tav>
                                        <p:tav tm="100000">
                                          <p:val>
                                            <p:strVal val="ppt_x-.2"/>
                                          </p:val>
                                        </p:tav>
                                      </p:tavLst>
                                    </p:anim>
                                    <p:anim calcmode="lin" valueType="num">
                                      <p:cBhvr>
                                        <p:cTn id="125" dur="1000"/>
                                        <p:tgtEl>
                                          <p:spTgt spid="28678"/>
                                        </p:tgtEl>
                                        <p:attrNameLst>
                                          <p:attrName>ppt_y</p:attrName>
                                        </p:attrNameLst>
                                      </p:cBhvr>
                                      <p:tavLst>
                                        <p:tav tm="0">
                                          <p:val>
                                            <p:strVal val="ppt_y"/>
                                          </p:val>
                                        </p:tav>
                                        <p:tav tm="100000">
                                          <p:val>
                                            <p:strVal val="ppt_y"/>
                                          </p:val>
                                        </p:tav>
                                      </p:tavLst>
                                    </p:anim>
                                    <p:animEffect transition="out" filter="fade">
                                      <p:cBhvr>
                                        <p:cTn id="126" dur="1000"/>
                                        <p:tgtEl>
                                          <p:spTgt spid="28678"/>
                                        </p:tgtEl>
                                      </p:cBhvr>
                                    </p:animEffect>
                                    <p:set>
                                      <p:cBhvr>
                                        <p:cTn id="127" dur="1" fill="hold">
                                          <p:stCondLst>
                                            <p:cond delay="999"/>
                                          </p:stCondLst>
                                        </p:cTn>
                                        <p:tgtEl>
                                          <p:spTgt spid="28678"/>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3" name="click.wav"/>
                                        </p:tgtEl>
                                      </p:cMediaNode>
                                    </p:audio>
                                  </p:subTnLst>
                                </p:cTn>
                              </p:par>
                            </p:childTnLst>
                          </p:cTn>
                        </p:par>
                        <p:par>
                          <p:cTn id="128" fill="hold" nodeType="afterGroup">
                            <p:stCondLst>
                              <p:cond delay="15000"/>
                            </p:stCondLst>
                            <p:childTnLst>
                              <p:par>
                                <p:cTn id="129" presetID="53" presetClass="exit" presetSubtype="0" fill="hold" nodeType="afterEffect">
                                  <p:stCondLst>
                                    <p:cond delay="0"/>
                                  </p:stCondLst>
                                  <p:childTnLst>
                                    <p:anim calcmode="lin" valueType="num">
                                      <p:cBhvr>
                                        <p:cTn id="130" dur="500"/>
                                        <p:tgtEl>
                                          <p:spTgt spid="28677"/>
                                        </p:tgtEl>
                                        <p:attrNameLst>
                                          <p:attrName>ppt_w</p:attrName>
                                        </p:attrNameLst>
                                      </p:cBhvr>
                                      <p:tavLst>
                                        <p:tav tm="0">
                                          <p:val>
                                            <p:strVal val="ppt_w"/>
                                          </p:val>
                                        </p:tav>
                                        <p:tav tm="100000">
                                          <p:val>
                                            <p:fltVal val="0"/>
                                          </p:val>
                                        </p:tav>
                                      </p:tavLst>
                                    </p:anim>
                                    <p:anim calcmode="lin" valueType="num">
                                      <p:cBhvr>
                                        <p:cTn id="131" dur="500"/>
                                        <p:tgtEl>
                                          <p:spTgt spid="28677"/>
                                        </p:tgtEl>
                                        <p:attrNameLst>
                                          <p:attrName>ppt_h</p:attrName>
                                        </p:attrNameLst>
                                      </p:cBhvr>
                                      <p:tavLst>
                                        <p:tav tm="0">
                                          <p:val>
                                            <p:strVal val="ppt_h"/>
                                          </p:val>
                                        </p:tav>
                                        <p:tav tm="100000">
                                          <p:val>
                                            <p:fltVal val="0"/>
                                          </p:val>
                                        </p:tav>
                                      </p:tavLst>
                                    </p:anim>
                                    <p:animEffect transition="out" filter="fade">
                                      <p:cBhvr>
                                        <p:cTn id="132" dur="500"/>
                                        <p:tgtEl>
                                          <p:spTgt spid="28677"/>
                                        </p:tgtEl>
                                      </p:cBhvr>
                                    </p:animEffect>
                                    <p:set>
                                      <p:cBhvr>
                                        <p:cTn id="133" dur="1" fill="hold">
                                          <p:stCondLst>
                                            <p:cond delay="499"/>
                                          </p:stCondLst>
                                        </p:cTn>
                                        <p:tgtEl>
                                          <p:spTgt spid="28677"/>
                                        </p:tgtEl>
                                        <p:attrNameLst>
                                          <p:attrName>style.visibility</p:attrName>
                                        </p:attrNameLst>
                                      </p:cBhvr>
                                      <p:to>
                                        <p:strVal val="hidden"/>
                                      </p:to>
                                    </p:set>
                                  </p:childTnLst>
                                  <p:subTnLst>
                                    <p:audio>
                                      <p:cMediaNode>
                                        <p:cTn display="0" masterRel="sameClick">
                                          <p:stCondLst>
                                            <p:cond evt="begin" delay="0">
                                              <p:tn val="129"/>
                                            </p:cond>
                                          </p:stCondLst>
                                          <p:endCondLst>
                                            <p:cond evt="onStopAudio" delay="0">
                                              <p:tgtEl>
                                                <p:sldTgt/>
                                              </p:tgtEl>
                                            </p:cond>
                                          </p:endCondLst>
                                        </p:cTn>
                                        <p:tgtEl>
                                          <p:sndTgt r:embed="rId4" name="BELL.WAV"/>
                                        </p:tgtEl>
                                      </p:cMediaNode>
                                    </p:audio>
                                  </p:subTnLst>
                                </p:cTn>
                              </p:par>
                            </p:childTnLst>
                          </p:cTn>
                        </p:par>
                        <p:par>
                          <p:cTn id="134" fill="hold" nodeType="afterGroup">
                            <p:stCondLst>
                              <p:cond delay="15500"/>
                            </p:stCondLst>
                            <p:childTnLst>
                              <p:par>
                                <p:cTn id="135" presetID="23" presetClass="entr" presetSubtype="16" fill="remove" nodeType="after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3000" fill="hold"/>
                                        <p:tgtEl>
                                          <p:spTgt spid="2"/>
                                        </p:tgtEl>
                                        <p:attrNameLst>
                                          <p:attrName>ppt_w</p:attrName>
                                        </p:attrNameLst>
                                      </p:cBhvr>
                                      <p:tavLst>
                                        <p:tav tm="0">
                                          <p:val>
                                            <p:fltVal val="0"/>
                                          </p:val>
                                        </p:tav>
                                        <p:tav tm="100000">
                                          <p:val>
                                            <p:strVal val="#ppt_w"/>
                                          </p:val>
                                        </p:tav>
                                      </p:tavLst>
                                    </p:anim>
                                    <p:anim calcmode="lin" valueType="num">
                                      <p:cBhvr>
                                        <p:cTn id="138"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5"/>
                                            </p:cond>
                                          </p:stCondLst>
                                          <p:endCondLst>
                                            <p:cond evt="onStopAudio" delay="0">
                                              <p:tgtEl>
                                                <p:sldTgt/>
                                              </p:tgtEl>
                                            </p:cond>
                                          </p:endCondLst>
                                        </p:cTn>
                                        <p:tgtEl>
                                          <p:sndTgt r:embed="rId5" name="Cau hoi.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53" presetClass="exit" presetSubtype="0" fill="hold" nodeType="clickEffect">
                                  <p:stCondLst>
                                    <p:cond delay="0"/>
                                  </p:stCondLst>
                                  <p:childTnLst>
                                    <p:anim calcmode="lin" valueType="num">
                                      <p:cBhvr>
                                        <p:cTn id="142" dur="500"/>
                                        <p:tgtEl>
                                          <p:spTgt spid="28710"/>
                                        </p:tgtEl>
                                        <p:attrNameLst>
                                          <p:attrName>ppt_w</p:attrName>
                                        </p:attrNameLst>
                                      </p:cBhvr>
                                      <p:tavLst>
                                        <p:tav tm="0">
                                          <p:val>
                                            <p:strVal val="ppt_w"/>
                                          </p:val>
                                        </p:tav>
                                        <p:tav tm="100000">
                                          <p:val>
                                            <p:fltVal val="0"/>
                                          </p:val>
                                        </p:tav>
                                      </p:tavLst>
                                    </p:anim>
                                    <p:anim calcmode="lin" valueType="num">
                                      <p:cBhvr>
                                        <p:cTn id="143" dur="500"/>
                                        <p:tgtEl>
                                          <p:spTgt spid="28710"/>
                                        </p:tgtEl>
                                        <p:attrNameLst>
                                          <p:attrName>ppt_h</p:attrName>
                                        </p:attrNameLst>
                                      </p:cBhvr>
                                      <p:tavLst>
                                        <p:tav tm="0">
                                          <p:val>
                                            <p:strVal val="ppt_h"/>
                                          </p:val>
                                        </p:tav>
                                        <p:tav tm="100000">
                                          <p:val>
                                            <p:fltVal val="0"/>
                                          </p:val>
                                        </p:tav>
                                      </p:tavLst>
                                    </p:anim>
                                    <p:animEffect transition="out" filter="fade">
                                      <p:cBhvr>
                                        <p:cTn id="144" dur="500"/>
                                        <p:tgtEl>
                                          <p:spTgt spid="28710"/>
                                        </p:tgtEl>
                                      </p:cBhvr>
                                    </p:animEffect>
                                    <p:set>
                                      <p:cBhvr>
                                        <p:cTn id="145" dur="1" fill="hold">
                                          <p:stCondLst>
                                            <p:cond delay="499"/>
                                          </p:stCondLst>
                                        </p:cTn>
                                        <p:tgtEl>
                                          <p:spTgt spid="28710"/>
                                        </p:tgtEl>
                                        <p:attrNameLst>
                                          <p:attrName>style.visibility</p:attrName>
                                        </p:attrNameLst>
                                      </p:cBhvr>
                                      <p:to>
                                        <p:strVal val="hidden"/>
                                      </p:to>
                                    </p:set>
                                  </p:childTnLst>
                                </p:cTn>
                              </p:par>
                              <p:par>
                                <p:cTn id="146" presetID="53" presetClass="entr" presetSubtype="0" fill="hold" nodeType="withEffect">
                                  <p:stCondLst>
                                    <p:cond delay="0"/>
                                  </p:stCondLst>
                                  <p:childTnLst>
                                    <p:set>
                                      <p:cBhvr>
                                        <p:cTn id="147" dur="1" fill="hold">
                                          <p:stCondLst>
                                            <p:cond delay="0"/>
                                          </p:stCondLst>
                                        </p:cTn>
                                        <p:tgtEl>
                                          <p:spTgt spid="28711"/>
                                        </p:tgtEl>
                                        <p:attrNameLst>
                                          <p:attrName>style.visibility</p:attrName>
                                        </p:attrNameLst>
                                      </p:cBhvr>
                                      <p:to>
                                        <p:strVal val="visible"/>
                                      </p:to>
                                    </p:set>
                                    <p:anim calcmode="lin" valueType="num">
                                      <p:cBhvr>
                                        <p:cTn id="148" dur="500" fill="hold"/>
                                        <p:tgtEl>
                                          <p:spTgt spid="28711"/>
                                        </p:tgtEl>
                                        <p:attrNameLst>
                                          <p:attrName>ppt_w</p:attrName>
                                        </p:attrNameLst>
                                      </p:cBhvr>
                                      <p:tavLst>
                                        <p:tav tm="0">
                                          <p:val>
                                            <p:fltVal val="0"/>
                                          </p:val>
                                        </p:tav>
                                        <p:tav tm="100000">
                                          <p:val>
                                            <p:strVal val="#ppt_w"/>
                                          </p:val>
                                        </p:tav>
                                      </p:tavLst>
                                    </p:anim>
                                    <p:anim calcmode="lin" valueType="num">
                                      <p:cBhvr>
                                        <p:cTn id="149" dur="500" fill="hold"/>
                                        <p:tgtEl>
                                          <p:spTgt spid="28711"/>
                                        </p:tgtEl>
                                        <p:attrNameLst>
                                          <p:attrName>ppt_h</p:attrName>
                                        </p:attrNameLst>
                                      </p:cBhvr>
                                      <p:tavLst>
                                        <p:tav tm="0">
                                          <p:val>
                                            <p:fltVal val="0"/>
                                          </p:val>
                                        </p:tav>
                                        <p:tav tm="100000">
                                          <p:val>
                                            <p:strVal val="#ppt_h"/>
                                          </p:val>
                                        </p:tav>
                                      </p:tavLst>
                                    </p:anim>
                                    <p:animEffect transition="in" filter="fade">
                                      <p:cBhvr>
                                        <p:cTn id="150" dur="500"/>
                                        <p:tgtEl>
                                          <p:spTgt spid="28711"/>
                                        </p:tgtEl>
                                      </p:cBhvr>
                                    </p:animEffect>
                                  </p:childTnLst>
                                  <p:subTnLst>
                                    <p:audio>
                                      <p:cMediaNode>
                                        <p:cTn display="0" masterRel="sameClick">
                                          <p:stCondLst>
                                            <p:cond evt="begin" delay="0">
                                              <p:tn val="146"/>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P spid="28678" grpId="0" animBg="1"/>
      <p:bldP spid="28679" grpId="0" animBg="1"/>
      <p:bldP spid="28680" grpId="0" animBg="1"/>
      <p:bldP spid="28682" grpId="0" animBg="1"/>
      <p:bldP spid="28683" grpId="0" animBg="1"/>
      <p:bldP spid="28684" grpId="0" animBg="1"/>
      <p:bldP spid="28685" grpId="0" animBg="1"/>
      <p:bldP spid="28686" grpId="0" animBg="1"/>
      <p:bldP spid="28687" grpId="0" animBg="1"/>
      <p:bldP spid="28688" grpId="0" animBg="1"/>
      <p:bldP spid="28689" grpId="0" animBg="1"/>
      <p:bldP spid="28690" grpId="0" animBg="1"/>
      <p:bldP spid="28691" grpId="0" animBg="1"/>
      <p:bldP spid="28692" grpId="0" animBg="1"/>
      <p:bldP spid="28693" grpId="0" animBg="1"/>
      <p:bldP spid="28710" grpId="0"/>
      <p:bldP spid="28710" grpId="1"/>
      <p:bldP spid="287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3FBD244-E9F3-08EC-2509-B6DD97DB34F7}"/>
              </a:ext>
            </a:extLst>
          </p:cNvPr>
          <p:cNvSpPr>
            <a:spLocks noChangeArrowheads="1"/>
          </p:cNvSpPr>
          <p:nvPr/>
        </p:nvSpPr>
        <p:spPr bwMode="auto">
          <a:xfrm>
            <a:off x="2093912" y="1098551"/>
            <a:ext cx="7997825" cy="4356865"/>
          </a:xfrm>
          <a:prstGeom prst="rect">
            <a:avLst/>
          </a:prstGeom>
          <a:gradFill rotWithShape="1">
            <a:gsLst>
              <a:gs pos="0">
                <a:srgbClr val="FFCC99"/>
              </a:gs>
              <a:gs pos="50000">
                <a:srgbClr val="FFFFFF"/>
              </a:gs>
              <a:gs pos="100000">
                <a:srgbClr val="FFCC99"/>
              </a:gs>
            </a:gsLst>
            <a:lin ang="2700000" scaled="1"/>
          </a:gradFill>
          <a:ln w="9525">
            <a:solidFill>
              <a:srgbClr val="FF0000"/>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2226" name="Rectangle 2">
            <a:extLst>
              <a:ext uri="{FF2B5EF4-FFF2-40B4-BE49-F238E27FC236}">
                <a16:creationId xmlns:a16="http://schemas.microsoft.com/office/drawing/2014/main" id="{23965690-30CD-132D-E0A0-FEEAE70299FD}"/>
              </a:ext>
            </a:extLst>
          </p:cNvPr>
          <p:cNvSpPr>
            <a:spLocks noChangeArrowheads="1"/>
          </p:cNvSpPr>
          <p:nvPr/>
        </p:nvSpPr>
        <p:spPr bwMode="auto">
          <a:xfrm>
            <a:off x="1955800" y="322263"/>
            <a:ext cx="8321675" cy="6172200"/>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2227" name="Text Box 3">
            <a:extLst>
              <a:ext uri="{FF2B5EF4-FFF2-40B4-BE49-F238E27FC236}">
                <a16:creationId xmlns:a16="http://schemas.microsoft.com/office/drawing/2014/main" id="{761D65CB-CA33-2046-A662-8D6C9632B609}"/>
              </a:ext>
            </a:extLst>
          </p:cNvPr>
          <p:cNvSpPr txBox="1">
            <a:spLocks noChangeArrowheads="1"/>
          </p:cNvSpPr>
          <p:nvPr/>
        </p:nvSpPr>
        <p:spPr bwMode="auto">
          <a:xfrm>
            <a:off x="2279650" y="1133475"/>
            <a:ext cx="73787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6000" b="1" dirty="0">
                <a:solidFill>
                  <a:srgbClr val="0033CC"/>
                </a:solidFill>
                <a:latin typeface="Times New Roman" panose="02020603050405020304" pitchFamily="18" charset="0"/>
                <a:cs typeface="Times New Roman" panose="02020603050405020304" pitchFamily="18" charset="0"/>
              </a:rPr>
              <a:t>ĐÚNG</a:t>
            </a:r>
            <a:r>
              <a:rPr lang="en-US" altLang="en-US" sz="6000" b="1" dirty="0">
                <a:latin typeface="Times New Roman" panose="02020603050405020304" pitchFamily="18" charset="0"/>
                <a:cs typeface="Times New Roman" panose="02020603050405020304" pitchFamily="18" charset="0"/>
              </a:rPr>
              <a:t> hay </a:t>
            </a:r>
            <a:r>
              <a:rPr lang="en-US" altLang="en-US" sz="6000" b="1" dirty="0">
                <a:solidFill>
                  <a:srgbClr val="FF0000"/>
                </a:solidFill>
                <a:latin typeface="Times New Roman" panose="02020603050405020304" pitchFamily="18" charset="0"/>
                <a:cs typeface="Times New Roman" panose="02020603050405020304" pitchFamily="18" charset="0"/>
              </a:rPr>
              <a:t>SAI</a:t>
            </a:r>
          </a:p>
        </p:txBody>
      </p:sp>
      <p:sp>
        <p:nvSpPr>
          <p:cNvPr id="29700" name="AutoShape 4">
            <a:extLst>
              <a:ext uri="{FF2B5EF4-FFF2-40B4-BE49-F238E27FC236}">
                <a16:creationId xmlns:a16="http://schemas.microsoft.com/office/drawing/2014/main" id="{0D4B9325-63CF-DBC0-ABC6-B6D1FC3758DA}"/>
              </a:ext>
            </a:extLst>
          </p:cNvPr>
          <p:cNvSpPr>
            <a:spLocks noChangeArrowheads="1"/>
          </p:cNvSpPr>
          <p:nvPr/>
        </p:nvSpPr>
        <p:spPr bwMode="auto">
          <a:xfrm>
            <a:off x="5448300"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FF0000"/>
                </a:solidFill>
                <a:latin typeface="Arial" panose="020B0604020202020204" pitchFamily="34" charset="0"/>
              </a:rPr>
              <a:t>0</a:t>
            </a:r>
          </a:p>
        </p:txBody>
      </p:sp>
      <p:sp>
        <p:nvSpPr>
          <p:cNvPr id="29701" name="AutoShape 5">
            <a:extLst>
              <a:ext uri="{FF2B5EF4-FFF2-40B4-BE49-F238E27FC236}">
                <a16:creationId xmlns:a16="http://schemas.microsoft.com/office/drawing/2014/main" id="{F9949D31-6851-B3DD-54E0-5C6A130FE5ED}"/>
              </a:ext>
            </a:extLst>
          </p:cNvPr>
          <p:cNvSpPr>
            <a:spLocks noChangeArrowheads="1"/>
          </p:cNvSpPr>
          <p:nvPr/>
        </p:nvSpPr>
        <p:spPr bwMode="auto">
          <a:xfrm>
            <a:off x="5451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800000"/>
                </a:solidFill>
                <a:latin typeface="Arial" panose="020B0604020202020204" pitchFamily="34" charset="0"/>
              </a:rPr>
              <a:t>1</a:t>
            </a:r>
          </a:p>
        </p:txBody>
      </p:sp>
      <p:sp>
        <p:nvSpPr>
          <p:cNvPr id="29702" name="AutoShape 6">
            <a:extLst>
              <a:ext uri="{FF2B5EF4-FFF2-40B4-BE49-F238E27FC236}">
                <a16:creationId xmlns:a16="http://schemas.microsoft.com/office/drawing/2014/main" id="{C1B811D8-BD87-15A2-D37A-750935198425}"/>
              </a:ext>
            </a:extLst>
          </p:cNvPr>
          <p:cNvSpPr>
            <a:spLocks noChangeArrowheads="1"/>
          </p:cNvSpPr>
          <p:nvPr/>
        </p:nvSpPr>
        <p:spPr bwMode="auto">
          <a:xfrm>
            <a:off x="5456238"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2</a:t>
            </a:r>
          </a:p>
        </p:txBody>
      </p:sp>
      <p:sp>
        <p:nvSpPr>
          <p:cNvPr id="29703" name="AutoShape 7">
            <a:extLst>
              <a:ext uri="{FF2B5EF4-FFF2-40B4-BE49-F238E27FC236}">
                <a16:creationId xmlns:a16="http://schemas.microsoft.com/office/drawing/2014/main" id="{6DAD7FAC-8C04-2F91-AFC4-6FBB657D268D}"/>
              </a:ext>
            </a:extLst>
          </p:cNvPr>
          <p:cNvSpPr>
            <a:spLocks noChangeArrowheads="1"/>
          </p:cNvSpPr>
          <p:nvPr/>
        </p:nvSpPr>
        <p:spPr bwMode="auto">
          <a:xfrm>
            <a:off x="54483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3</a:t>
            </a:r>
          </a:p>
        </p:txBody>
      </p:sp>
      <p:sp>
        <p:nvSpPr>
          <p:cNvPr id="29704" name="AutoShape 8">
            <a:extLst>
              <a:ext uri="{FF2B5EF4-FFF2-40B4-BE49-F238E27FC236}">
                <a16:creationId xmlns:a16="http://schemas.microsoft.com/office/drawing/2014/main" id="{EDBA845B-EDEC-CC3D-82C6-FF6ED69C60CD}"/>
              </a:ext>
            </a:extLst>
          </p:cNvPr>
          <p:cNvSpPr>
            <a:spLocks noChangeArrowheads="1"/>
          </p:cNvSpPr>
          <p:nvPr/>
        </p:nvSpPr>
        <p:spPr bwMode="auto">
          <a:xfrm>
            <a:off x="5448300"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4</a:t>
            </a:r>
          </a:p>
        </p:txBody>
      </p:sp>
      <p:sp>
        <p:nvSpPr>
          <p:cNvPr id="29705" name="AutoShape 9">
            <a:extLst>
              <a:ext uri="{FF2B5EF4-FFF2-40B4-BE49-F238E27FC236}">
                <a16:creationId xmlns:a16="http://schemas.microsoft.com/office/drawing/2014/main" id="{B602A4AB-8F6B-039E-6026-F83B2CED5726}"/>
              </a:ext>
            </a:extLst>
          </p:cNvPr>
          <p:cNvSpPr>
            <a:spLocks noChangeArrowheads="1"/>
          </p:cNvSpPr>
          <p:nvPr/>
        </p:nvSpPr>
        <p:spPr bwMode="auto">
          <a:xfrm>
            <a:off x="5438775" y="54625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5</a:t>
            </a:r>
          </a:p>
        </p:txBody>
      </p:sp>
      <p:sp>
        <p:nvSpPr>
          <p:cNvPr id="29706" name="AutoShape 10">
            <a:extLst>
              <a:ext uri="{FF2B5EF4-FFF2-40B4-BE49-F238E27FC236}">
                <a16:creationId xmlns:a16="http://schemas.microsoft.com/office/drawing/2014/main" id="{18B25B1C-38E9-17C1-2E86-BFB011291CC3}"/>
              </a:ext>
            </a:extLst>
          </p:cNvPr>
          <p:cNvSpPr>
            <a:spLocks noChangeArrowheads="1"/>
          </p:cNvSpPr>
          <p:nvPr/>
        </p:nvSpPr>
        <p:spPr bwMode="auto">
          <a:xfrm>
            <a:off x="5457825" y="5476875"/>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6</a:t>
            </a:r>
          </a:p>
        </p:txBody>
      </p:sp>
      <p:sp>
        <p:nvSpPr>
          <p:cNvPr id="29707" name="AutoShape 11">
            <a:extLst>
              <a:ext uri="{FF2B5EF4-FFF2-40B4-BE49-F238E27FC236}">
                <a16:creationId xmlns:a16="http://schemas.microsoft.com/office/drawing/2014/main" id="{1275B05D-49E7-B654-3C40-024B6D65C94B}"/>
              </a:ext>
            </a:extLst>
          </p:cNvPr>
          <p:cNvSpPr>
            <a:spLocks noChangeArrowheads="1"/>
          </p:cNvSpPr>
          <p:nvPr/>
        </p:nvSpPr>
        <p:spPr bwMode="auto">
          <a:xfrm>
            <a:off x="5430838" y="546893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7</a:t>
            </a:r>
          </a:p>
        </p:txBody>
      </p:sp>
      <p:sp>
        <p:nvSpPr>
          <p:cNvPr id="29708" name="AutoShape 12">
            <a:extLst>
              <a:ext uri="{FF2B5EF4-FFF2-40B4-BE49-F238E27FC236}">
                <a16:creationId xmlns:a16="http://schemas.microsoft.com/office/drawing/2014/main" id="{B440AB28-9547-DA65-F37A-CE816653E7EE}"/>
              </a:ext>
            </a:extLst>
          </p:cNvPr>
          <p:cNvSpPr>
            <a:spLocks noChangeArrowheads="1"/>
          </p:cNvSpPr>
          <p:nvPr/>
        </p:nvSpPr>
        <p:spPr bwMode="auto">
          <a:xfrm>
            <a:off x="5438775"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8</a:t>
            </a:r>
          </a:p>
        </p:txBody>
      </p:sp>
      <p:sp>
        <p:nvSpPr>
          <p:cNvPr id="29709" name="AutoShape 13">
            <a:extLst>
              <a:ext uri="{FF2B5EF4-FFF2-40B4-BE49-F238E27FC236}">
                <a16:creationId xmlns:a16="http://schemas.microsoft.com/office/drawing/2014/main" id="{E7976B9B-AF2E-3BE8-C629-7F97329F7267}"/>
              </a:ext>
            </a:extLst>
          </p:cNvPr>
          <p:cNvSpPr>
            <a:spLocks noChangeArrowheads="1"/>
          </p:cNvSpPr>
          <p:nvPr/>
        </p:nvSpPr>
        <p:spPr bwMode="auto">
          <a:xfrm>
            <a:off x="5459413"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9</a:t>
            </a:r>
          </a:p>
        </p:txBody>
      </p:sp>
      <p:sp>
        <p:nvSpPr>
          <p:cNvPr id="29710" name="AutoShape 14">
            <a:extLst>
              <a:ext uri="{FF2B5EF4-FFF2-40B4-BE49-F238E27FC236}">
                <a16:creationId xmlns:a16="http://schemas.microsoft.com/office/drawing/2014/main" id="{27EC2ED8-9568-E7F8-E8B1-73D0F4A805A7}"/>
              </a:ext>
            </a:extLst>
          </p:cNvPr>
          <p:cNvSpPr>
            <a:spLocks noChangeArrowheads="1"/>
          </p:cNvSpPr>
          <p:nvPr/>
        </p:nvSpPr>
        <p:spPr bwMode="auto">
          <a:xfrm>
            <a:off x="5446713" y="54864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10</a:t>
            </a:r>
          </a:p>
        </p:txBody>
      </p:sp>
      <p:sp>
        <p:nvSpPr>
          <p:cNvPr id="29711" name="AutoShape 15">
            <a:extLst>
              <a:ext uri="{FF2B5EF4-FFF2-40B4-BE49-F238E27FC236}">
                <a16:creationId xmlns:a16="http://schemas.microsoft.com/office/drawing/2014/main" id="{9B60A0DB-58BC-99DB-D7D0-711CD258F5C8}"/>
              </a:ext>
            </a:extLst>
          </p:cNvPr>
          <p:cNvSpPr>
            <a:spLocks noChangeArrowheads="1"/>
          </p:cNvSpPr>
          <p:nvPr/>
        </p:nvSpPr>
        <p:spPr bwMode="auto">
          <a:xfrm>
            <a:off x="5419725"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11</a:t>
            </a:r>
          </a:p>
        </p:txBody>
      </p:sp>
      <p:sp>
        <p:nvSpPr>
          <p:cNvPr id="29712" name="AutoShape 16">
            <a:extLst>
              <a:ext uri="{FF2B5EF4-FFF2-40B4-BE49-F238E27FC236}">
                <a16:creationId xmlns:a16="http://schemas.microsoft.com/office/drawing/2014/main" id="{41F5306D-564E-14C0-6027-F37D2CB051C9}"/>
              </a:ext>
            </a:extLst>
          </p:cNvPr>
          <p:cNvSpPr>
            <a:spLocks noChangeArrowheads="1"/>
          </p:cNvSpPr>
          <p:nvPr/>
        </p:nvSpPr>
        <p:spPr bwMode="auto">
          <a:xfrm>
            <a:off x="5426075"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12</a:t>
            </a:r>
          </a:p>
        </p:txBody>
      </p:sp>
      <p:sp>
        <p:nvSpPr>
          <p:cNvPr id="29713" name="AutoShape 17">
            <a:extLst>
              <a:ext uri="{FF2B5EF4-FFF2-40B4-BE49-F238E27FC236}">
                <a16:creationId xmlns:a16="http://schemas.microsoft.com/office/drawing/2014/main" id="{C35D715B-880A-42E3-55F7-D94C097D6819}"/>
              </a:ext>
            </a:extLst>
          </p:cNvPr>
          <p:cNvSpPr>
            <a:spLocks noChangeArrowheads="1"/>
          </p:cNvSpPr>
          <p:nvPr/>
        </p:nvSpPr>
        <p:spPr bwMode="auto">
          <a:xfrm>
            <a:off x="5432425" y="54800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13</a:t>
            </a:r>
          </a:p>
        </p:txBody>
      </p:sp>
      <p:sp>
        <p:nvSpPr>
          <p:cNvPr id="29714" name="AutoShape 18">
            <a:extLst>
              <a:ext uri="{FF2B5EF4-FFF2-40B4-BE49-F238E27FC236}">
                <a16:creationId xmlns:a16="http://schemas.microsoft.com/office/drawing/2014/main" id="{AFFAD57E-3936-90F9-60E5-8A54C5EF9E82}"/>
              </a:ext>
            </a:extLst>
          </p:cNvPr>
          <p:cNvSpPr>
            <a:spLocks noChangeArrowheads="1"/>
          </p:cNvSpPr>
          <p:nvPr/>
        </p:nvSpPr>
        <p:spPr bwMode="auto">
          <a:xfrm>
            <a:off x="5424488" y="54737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14</a:t>
            </a:r>
          </a:p>
        </p:txBody>
      </p:sp>
      <p:sp>
        <p:nvSpPr>
          <p:cNvPr id="29715" name="AutoShape 19">
            <a:extLst>
              <a:ext uri="{FF2B5EF4-FFF2-40B4-BE49-F238E27FC236}">
                <a16:creationId xmlns:a16="http://schemas.microsoft.com/office/drawing/2014/main" id="{7C64DD3B-AEA1-BDB9-4332-4A40E06DEBEC}"/>
              </a:ext>
            </a:extLst>
          </p:cNvPr>
          <p:cNvSpPr>
            <a:spLocks noChangeArrowheads="1"/>
          </p:cNvSpPr>
          <p:nvPr/>
        </p:nvSpPr>
        <p:spPr bwMode="auto">
          <a:xfrm>
            <a:off x="541655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0033CC"/>
                </a:solidFill>
                <a:latin typeface="Arial" panose="020B0604020202020204" pitchFamily="34" charset="0"/>
              </a:rPr>
              <a:t>15</a:t>
            </a:r>
          </a:p>
        </p:txBody>
      </p:sp>
      <p:grpSp>
        <p:nvGrpSpPr>
          <p:cNvPr id="2" name="Group 21">
            <a:extLst>
              <a:ext uri="{FF2B5EF4-FFF2-40B4-BE49-F238E27FC236}">
                <a16:creationId xmlns:a16="http://schemas.microsoft.com/office/drawing/2014/main" id="{70363C93-EBDB-9D0F-FCD6-75EE6765787C}"/>
              </a:ext>
            </a:extLst>
          </p:cNvPr>
          <p:cNvGrpSpPr>
            <a:grpSpLocks/>
          </p:cNvGrpSpPr>
          <p:nvPr/>
        </p:nvGrpSpPr>
        <p:grpSpPr bwMode="auto">
          <a:xfrm>
            <a:off x="4346575" y="5440363"/>
            <a:ext cx="3436938" cy="936625"/>
            <a:chOff x="912" y="2592"/>
            <a:chExt cx="3072" cy="960"/>
          </a:xfrm>
        </p:grpSpPr>
        <p:sp>
          <p:nvSpPr>
            <p:cNvPr id="52272" name="Oval 22">
              <a:extLst>
                <a:ext uri="{FF2B5EF4-FFF2-40B4-BE49-F238E27FC236}">
                  <a16:creationId xmlns:a16="http://schemas.microsoft.com/office/drawing/2014/main" id="{EAAA1BCC-4E87-4492-A071-6085237988A0}"/>
                </a:ext>
              </a:extLst>
            </p:cNvPr>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2273" name="WordArt 23">
              <a:extLst>
                <a:ext uri="{FF2B5EF4-FFF2-40B4-BE49-F238E27FC236}">
                  <a16:creationId xmlns:a16="http://schemas.microsoft.com/office/drawing/2014/main" id="{D20BB6FA-49BB-ED2E-BBCE-95C8CBE9E79C}"/>
                </a:ext>
              </a:extLst>
            </p:cNvPr>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en-US" sz="3600" i="1" kern="10">
                  <a:ln w="9525">
                    <a:solidFill>
                      <a:srgbClr val="FF0000"/>
                    </a:solidFill>
                    <a:round/>
                    <a:headEnd/>
                    <a:tailEnd/>
                  </a:ln>
                  <a:solidFill>
                    <a:srgbClr val="FF6600"/>
                  </a:solidFill>
                  <a:latin typeface=".VnTime"/>
                </a:rPr>
                <a:t>Hết giờ</a:t>
              </a:r>
              <a:endParaRPr lang="en-VN" sz="3600" i="1" kern="10">
                <a:ln w="9525">
                  <a:solidFill>
                    <a:srgbClr val="FF0000"/>
                  </a:solidFill>
                  <a:round/>
                  <a:headEnd/>
                  <a:tailEnd/>
                </a:ln>
                <a:solidFill>
                  <a:srgbClr val="FF6600"/>
                </a:solidFill>
                <a:latin typeface=".VnTime"/>
              </a:endParaRPr>
            </a:p>
          </p:txBody>
        </p:sp>
      </p:grpSp>
      <p:pic>
        <p:nvPicPr>
          <p:cNvPr id="52245" name="Picture 24" descr="Book-03-june">
            <a:extLst>
              <a:ext uri="{FF2B5EF4-FFF2-40B4-BE49-F238E27FC236}">
                <a16:creationId xmlns:a16="http://schemas.microsoft.com/office/drawing/2014/main" id="{E86C9F7F-29B6-1048-D56B-37B065E9B39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6" name="AutoShape 25">
            <a:hlinkClick r:id="rId8" action="ppaction://hlinksldjump" highlightClick="1">
              <a:snd r:embed="rId9" name="camera.wav"/>
            </a:hlinkClick>
            <a:extLst>
              <a:ext uri="{FF2B5EF4-FFF2-40B4-BE49-F238E27FC236}">
                <a16:creationId xmlns:a16="http://schemas.microsoft.com/office/drawing/2014/main" id="{39BE5D3C-2372-E16F-0D70-79563BD86009}"/>
              </a:ext>
            </a:extLst>
          </p:cNvPr>
          <p:cNvSpPr>
            <a:spLocks noChangeArrowheads="1"/>
          </p:cNvSpPr>
          <p:nvPr/>
        </p:nvSpPr>
        <p:spPr bwMode="auto">
          <a:xfrm>
            <a:off x="9540875" y="5795963"/>
            <a:ext cx="550863" cy="477837"/>
          </a:xfrm>
          <a:prstGeom prst="actionButtonReturn">
            <a:avLst/>
          </a:prstGeom>
          <a:solidFill>
            <a:srgbClr val="CCFFCC"/>
          </a:solidFill>
          <a:ln w="9525">
            <a:solidFill>
              <a:srgbClr val="0000FF"/>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2247" name="Text Box 26">
            <a:extLst>
              <a:ext uri="{FF2B5EF4-FFF2-40B4-BE49-F238E27FC236}">
                <a16:creationId xmlns:a16="http://schemas.microsoft.com/office/drawing/2014/main" id="{B4C77C17-D0F7-550A-F54D-773F69191345}"/>
              </a:ext>
            </a:extLst>
          </p:cNvPr>
          <p:cNvSpPr txBox="1">
            <a:spLocks noChangeArrowheads="1"/>
          </p:cNvSpPr>
          <p:nvPr/>
        </p:nvSpPr>
        <p:spPr bwMode="auto">
          <a:xfrm>
            <a:off x="5576888" y="2224088"/>
            <a:ext cx="889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57</a:t>
            </a:r>
          </a:p>
        </p:txBody>
      </p:sp>
      <p:sp>
        <p:nvSpPr>
          <p:cNvPr id="52248" name="Text Box 27">
            <a:extLst>
              <a:ext uri="{FF2B5EF4-FFF2-40B4-BE49-F238E27FC236}">
                <a16:creationId xmlns:a16="http://schemas.microsoft.com/office/drawing/2014/main" id="{13ECF98C-C9E3-F7E8-F7C5-D1B0B279AA97}"/>
              </a:ext>
            </a:extLst>
          </p:cNvPr>
          <p:cNvSpPr txBox="1">
            <a:spLocks noChangeArrowheads="1"/>
          </p:cNvSpPr>
          <p:nvPr/>
        </p:nvSpPr>
        <p:spPr bwMode="auto">
          <a:xfrm>
            <a:off x="5629275" y="2682875"/>
            <a:ext cx="76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43</a:t>
            </a:r>
          </a:p>
        </p:txBody>
      </p:sp>
      <p:graphicFrame>
        <p:nvGraphicFramePr>
          <p:cNvPr id="52249" name="Object 2">
            <a:extLst>
              <a:ext uri="{FF2B5EF4-FFF2-40B4-BE49-F238E27FC236}">
                <a16:creationId xmlns:a16="http://schemas.microsoft.com/office/drawing/2014/main" id="{16B1CB38-D0AC-B0B9-BDBA-7103BE9774BA}"/>
              </a:ext>
            </a:extLst>
          </p:cNvPr>
          <p:cNvGraphicFramePr>
            <a:graphicFrameLocks noChangeAspect="1"/>
          </p:cNvGraphicFramePr>
          <p:nvPr/>
        </p:nvGraphicFramePr>
        <p:xfrm>
          <a:off x="5529263" y="2570163"/>
          <a:ext cx="282575" cy="314325"/>
        </p:xfrm>
        <a:graphic>
          <a:graphicData uri="http://schemas.openxmlformats.org/presentationml/2006/ole">
            <mc:AlternateContent xmlns:mc="http://schemas.openxmlformats.org/markup-compatibility/2006">
              <mc:Choice xmlns:v="urn:schemas-microsoft-com:vml" Requires="v">
                <p:oleObj spid="_x0000_s3079" name="Equation" r:id="rId10" imgW="2628900" imgH="2921000" progId="Equation.3">
                  <p:embed/>
                </p:oleObj>
              </mc:Choice>
              <mc:Fallback>
                <p:oleObj name="Equation" r:id="rId10" imgW="2628900" imgH="2921000" progId="Equation.3">
                  <p:embed/>
                  <p:pic>
                    <p:nvPicPr>
                      <p:cNvPr id="52249" name="Object 2">
                        <a:extLst>
                          <a:ext uri="{FF2B5EF4-FFF2-40B4-BE49-F238E27FC236}">
                            <a16:creationId xmlns:a16="http://schemas.microsoft.com/office/drawing/2014/main" id="{16B1CB38-D0AC-B0B9-BDBA-7103BE9774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9263" y="2570163"/>
                        <a:ext cx="28257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50" name="Line 29">
            <a:extLst>
              <a:ext uri="{FF2B5EF4-FFF2-40B4-BE49-F238E27FC236}">
                <a16:creationId xmlns:a16="http://schemas.microsoft.com/office/drawing/2014/main" id="{E81C7B38-93BE-06D8-70A4-CE4A325AB854}"/>
              </a:ext>
            </a:extLst>
          </p:cNvPr>
          <p:cNvSpPr>
            <a:spLocks noChangeShapeType="1"/>
          </p:cNvSpPr>
          <p:nvPr/>
        </p:nvSpPr>
        <p:spPr bwMode="auto">
          <a:xfrm>
            <a:off x="5638800" y="3200400"/>
            <a:ext cx="736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121917" tIns="60958" rIns="121917" bIns="60958"/>
          <a:lstStyle/>
          <a:p>
            <a:endParaRPr lang="en-VN"/>
          </a:p>
        </p:txBody>
      </p:sp>
      <p:sp>
        <p:nvSpPr>
          <p:cNvPr id="52251" name="Text Box 30">
            <a:extLst>
              <a:ext uri="{FF2B5EF4-FFF2-40B4-BE49-F238E27FC236}">
                <a16:creationId xmlns:a16="http://schemas.microsoft.com/office/drawing/2014/main" id="{3218DA85-736D-B220-1BCE-BFFBA12F6FA0}"/>
              </a:ext>
            </a:extLst>
          </p:cNvPr>
          <p:cNvSpPr txBox="1">
            <a:spLocks noChangeArrowheads="1"/>
          </p:cNvSpPr>
          <p:nvPr/>
        </p:nvSpPr>
        <p:spPr bwMode="auto">
          <a:xfrm>
            <a:off x="5386388" y="3201988"/>
            <a:ext cx="1155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171</a:t>
            </a:r>
          </a:p>
        </p:txBody>
      </p:sp>
      <p:sp>
        <p:nvSpPr>
          <p:cNvPr id="52252" name="Text Box 31">
            <a:extLst>
              <a:ext uri="{FF2B5EF4-FFF2-40B4-BE49-F238E27FC236}">
                <a16:creationId xmlns:a16="http://schemas.microsoft.com/office/drawing/2014/main" id="{0792C068-7CAB-41BD-4A30-D25B5453DE55}"/>
              </a:ext>
            </a:extLst>
          </p:cNvPr>
          <p:cNvSpPr txBox="1">
            <a:spLocks noChangeArrowheads="1"/>
          </p:cNvSpPr>
          <p:nvPr/>
        </p:nvSpPr>
        <p:spPr bwMode="auto">
          <a:xfrm>
            <a:off x="5233988" y="3659188"/>
            <a:ext cx="1016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228</a:t>
            </a:r>
          </a:p>
        </p:txBody>
      </p:sp>
      <p:sp>
        <p:nvSpPr>
          <p:cNvPr id="52253" name="Line 32">
            <a:extLst>
              <a:ext uri="{FF2B5EF4-FFF2-40B4-BE49-F238E27FC236}">
                <a16:creationId xmlns:a16="http://schemas.microsoft.com/office/drawing/2014/main" id="{7AAC3048-2F01-779A-FFA9-B8F85FCDE9AB}"/>
              </a:ext>
            </a:extLst>
          </p:cNvPr>
          <p:cNvSpPr>
            <a:spLocks noChangeShapeType="1"/>
          </p:cNvSpPr>
          <p:nvPr/>
        </p:nvSpPr>
        <p:spPr bwMode="auto">
          <a:xfrm>
            <a:off x="5486400" y="4152900"/>
            <a:ext cx="88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121917" tIns="60958" rIns="121917" bIns="60958"/>
          <a:lstStyle/>
          <a:p>
            <a:endParaRPr lang="en-VN"/>
          </a:p>
        </p:txBody>
      </p:sp>
      <p:sp>
        <p:nvSpPr>
          <p:cNvPr id="52254" name="Text Box 33">
            <a:extLst>
              <a:ext uri="{FF2B5EF4-FFF2-40B4-BE49-F238E27FC236}">
                <a16:creationId xmlns:a16="http://schemas.microsoft.com/office/drawing/2014/main" id="{CCEEA90C-7C8B-EE94-DD5F-ADF697E4BA74}"/>
              </a:ext>
            </a:extLst>
          </p:cNvPr>
          <p:cNvSpPr txBox="1">
            <a:spLocks noChangeArrowheads="1"/>
          </p:cNvSpPr>
          <p:nvPr/>
        </p:nvSpPr>
        <p:spPr bwMode="auto">
          <a:xfrm>
            <a:off x="5284788" y="4167188"/>
            <a:ext cx="11811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2351</a:t>
            </a:r>
          </a:p>
        </p:txBody>
      </p:sp>
      <p:sp>
        <p:nvSpPr>
          <p:cNvPr id="52255" name="Rectangle 34">
            <a:extLst>
              <a:ext uri="{FF2B5EF4-FFF2-40B4-BE49-F238E27FC236}">
                <a16:creationId xmlns:a16="http://schemas.microsoft.com/office/drawing/2014/main" id="{67B98D49-9E67-5B35-870C-12ECF7E387AB}"/>
              </a:ext>
            </a:extLst>
          </p:cNvPr>
          <p:cNvSpPr>
            <a:spLocks noChangeArrowheads="1"/>
          </p:cNvSpPr>
          <p:nvPr/>
        </p:nvSpPr>
        <p:spPr bwMode="auto">
          <a:xfrm>
            <a:off x="7302500" y="3149600"/>
            <a:ext cx="2336800" cy="1816100"/>
          </a:xfrm>
          <a:prstGeom prst="rect">
            <a:avLst/>
          </a:prstGeom>
          <a:solidFill>
            <a:srgbClr val="FFFF00"/>
          </a:solidFill>
          <a:ln w="9525">
            <a:solidFill>
              <a:schemeClr val="tx1"/>
            </a:solidFill>
            <a:miter lim="800000"/>
            <a:headEnd/>
            <a:tailEnd/>
          </a:ln>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29731" name="Text Box 35">
            <a:extLst>
              <a:ext uri="{FF2B5EF4-FFF2-40B4-BE49-F238E27FC236}">
                <a16:creationId xmlns:a16="http://schemas.microsoft.com/office/drawing/2014/main" id="{27CE91B2-3681-206E-1178-C723A33ECEF6}"/>
              </a:ext>
            </a:extLst>
          </p:cNvPr>
          <p:cNvSpPr txBox="1">
            <a:spLocks noChangeArrowheads="1"/>
          </p:cNvSpPr>
          <p:nvPr/>
        </p:nvSpPr>
        <p:spPr bwMode="auto">
          <a:xfrm>
            <a:off x="8001000" y="3314700"/>
            <a:ext cx="914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8800">
                <a:solidFill>
                  <a:srgbClr val="FF0000"/>
                </a:solidFill>
                <a:latin typeface="Arial" panose="020B0604020202020204" pitchFamily="34" charset="0"/>
              </a:rPr>
              <a:t>?</a:t>
            </a:r>
          </a:p>
        </p:txBody>
      </p:sp>
      <p:sp>
        <p:nvSpPr>
          <p:cNvPr id="29732" name="Text Box 36">
            <a:extLst>
              <a:ext uri="{FF2B5EF4-FFF2-40B4-BE49-F238E27FC236}">
                <a16:creationId xmlns:a16="http://schemas.microsoft.com/office/drawing/2014/main" id="{5F8FAA68-39B6-3025-6A9E-7F359645F14A}"/>
              </a:ext>
            </a:extLst>
          </p:cNvPr>
          <p:cNvSpPr txBox="1">
            <a:spLocks noChangeArrowheads="1"/>
          </p:cNvSpPr>
          <p:nvPr/>
        </p:nvSpPr>
        <p:spPr bwMode="auto">
          <a:xfrm>
            <a:off x="7353300" y="3556000"/>
            <a:ext cx="2235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800" b="1">
                <a:solidFill>
                  <a:srgbClr val="FF0000"/>
                </a:solidFill>
                <a:latin typeface="Arial" panose="020B0604020202020204" pitchFamily="34" charset="0"/>
              </a:rPr>
              <a:t>SAI</a:t>
            </a:r>
          </a:p>
        </p:txBody>
      </p:sp>
      <p:grpSp>
        <p:nvGrpSpPr>
          <p:cNvPr id="52258" name="Group 37">
            <a:extLst>
              <a:ext uri="{FF2B5EF4-FFF2-40B4-BE49-F238E27FC236}">
                <a16:creationId xmlns:a16="http://schemas.microsoft.com/office/drawing/2014/main" id="{FC929630-F0A2-D208-EBDC-305FD815ECD1}"/>
              </a:ext>
            </a:extLst>
          </p:cNvPr>
          <p:cNvGrpSpPr>
            <a:grpSpLocks/>
          </p:cNvGrpSpPr>
          <p:nvPr/>
        </p:nvGrpSpPr>
        <p:grpSpPr bwMode="auto">
          <a:xfrm>
            <a:off x="2171700" y="5583238"/>
            <a:ext cx="717550" cy="558800"/>
            <a:chOff x="960" y="480"/>
            <a:chExt cx="2134" cy="2400"/>
          </a:xfrm>
        </p:grpSpPr>
        <p:grpSp>
          <p:nvGrpSpPr>
            <p:cNvPr id="52260" name="Group 38">
              <a:extLst>
                <a:ext uri="{FF2B5EF4-FFF2-40B4-BE49-F238E27FC236}">
                  <a16:creationId xmlns:a16="http://schemas.microsoft.com/office/drawing/2014/main" id="{BF2BE7B2-3DC7-D185-DC3F-8787E5D829C2}"/>
                </a:ext>
              </a:extLst>
            </p:cNvPr>
            <p:cNvGrpSpPr>
              <a:grpSpLocks/>
            </p:cNvGrpSpPr>
            <p:nvPr/>
          </p:nvGrpSpPr>
          <p:grpSpPr bwMode="auto">
            <a:xfrm>
              <a:off x="960" y="480"/>
              <a:ext cx="2134" cy="2400"/>
              <a:chOff x="930" y="1104"/>
              <a:chExt cx="1056" cy="1236"/>
            </a:xfrm>
          </p:grpSpPr>
          <p:grpSp>
            <p:nvGrpSpPr>
              <p:cNvPr id="52262" name="Group 39">
                <a:extLst>
                  <a:ext uri="{FF2B5EF4-FFF2-40B4-BE49-F238E27FC236}">
                    <a16:creationId xmlns:a16="http://schemas.microsoft.com/office/drawing/2014/main" id="{456C586E-7607-EFD3-B105-86DB1434439F}"/>
                  </a:ext>
                </a:extLst>
              </p:cNvPr>
              <p:cNvGrpSpPr>
                <a:grpSpLocks/>
              </p:cNvGrpSpPr>
              <p:nvPr/>
            </p:nvGrpSpPr>
            <p:grpSpPr bwMode="auto">
              <a:xfrm>
                <a:off x="960" y="1104"/>
                <a:ext cx="1008" cy="1152"/>
                <a:chOff x="960" y="1104"/>
                <a:chExt cx="1008" cy="1152"/>
              </a:xfrm>
            </p:grpSpPr>
            <p:sp>
              <p:nvSpPr>
                <p:cNvPr id="52268" name="Freeform 40">
                  <a:extLst>
                    <a:ext uri="{FF2B5EF4-FFF2-40B4-BE49-F238E27FC236}">
                      <a16:creationId xmlns:a16="http://schemas.microsoft.com/office/drawing/2014/main" id="{FC675085-9AD7-B3EF-1B35-86245B3D2CF8}"/>
                    </a:ext>
                  </a:extLst>
                </p:cNvPr>
                <p:cNvSpPr>
                  <a:spLocks/>
                </p:cNvSpPr>
                <p:nvPr/>
              </p:nvSpPr>
              <p:spPr bwMode="auto">
                <a:xfrm>
                  <a:off x="960" y="1344"/>
                  <a:ext cx="384" cy="912"/>
                </a:xfrm>
                <a:custGeom>
                  <a:avLst/>
                  <a:gdLst>
                    <a:gd name="T0" fmla="*/ 384 w 384"/>
                    <a:gd name="T1" fmla="*/ 0 h 912"/>
                    <a:gd name="T2" fmla="*/ 192 w 384"/>
                    <a:gd name="T3" fmla="*/ 240 h 912"/>
                    <a:gd name="T4" fmla="*/ 144 w 384"/>
                    <a:gd name="T5" fmla="*/ 720 h 912"/>
                    <a:gd name="T6" fmla="*/ 0 w 384"/>
                    <a:gd name="T7" fmla="*/ 912 h 912"/>
                    <a:gd name="T8" fmla="*/ 0 60000 65536"/>
                    <a:gd name="T9" fmla="*/ 0 60000 65536"/>
                    <a:gd name="T10" fmla="*/ 0 60000 65536"/>
                    <a:gd name="T11" fmla="*/ 0 60000 65536"/>
                    <a:gd name="T12" fmla="*/ 0 w 384"/>
                    <a:gd name="T13" fmla="*/ 0 h 912"/>
                    <a:gd name="T14" fmla="*/ 384 w 384"/>
                    <a:gd name="T15" fmla="*/ 912 h 912"/>
                  </a:gdLst>
                  <a:ahLst/>
                  <a:cxnLst>
                    <a:cxn ang="T8">
                      <a:pos x="T0" y="T1"/>
                    </a:cxn>
                    <a:cxn ang="T9">
                      <a:pos x="T2" y="T3"/>
                    </a:cxn>
                    <a:cxn ang="T10">
                      <a:pos x="T4" y="T5"/>
                    </a:cxn>
                    <a:cxn ang="T11">
                      <a:pos x="T6" y="T7"/>
                    </a:cxn>
                  </a:cxnLst>
                  <a:rect l="T12" t="T13" r="T14" b="T15"/>
                  <a:pathLst>
                    <a:path w="384" h="912">
                      <a:moveTo>
                        <a:pt x="384" y="0"/>
                      </a:moveTo>
                      <a:cubicBezTo>
                        <a:pt x="308" y="60"/>
                        <a:pt x="232" y="120"/>
                        <a:pt x="192" y="240"/>
                      </a:cubicBezTo>
                      <a:cubicBezTo>
                        <a:pt x="152" y="360"/>
                        <a:pt x="176" y="608"/>
                        <a:pt x="144" y="720"/>
                      </a:cubicBezTo>
                      <a:cubicBezTo>
                        <a:pt x="112" y="832"/>
                        <a:pt x="56" y="872"/>
                        <a:pt x="0" y="912"/>
                      </a:cubicBezTo>
                    </a:path>
                  </a:pathLst>
                </a:custGeom>
                <a:solidFill>
                  <a:srgbClr val="FFFF00"/>
                </a:solidFill>
                <a:ln w="53975">
                  <a:solidFill>
                    <a:srgbClr val="FFFF66"/>
                  </a:solidFill>
                  <a:round/>
                  <a:headEnd/>
                  <a:tailEnd/>
                </a:ln>
              </p:spPr>
              <p:txBody>
                <a:bodyPr/>
                <a:lstStyle/>
                <a:p>
                  <a:endParaRPr lang="en-VN"/>
                </a:p>
              </p:txBody>
            </p:sp>
            <p:sp>
              <p:nvSpPr>
                <p:cNvPr id="52269" name="Freeform 41">
                  <a:extLst>
                    <a:ext uri="{FF2B5EF4-FFF2-40B4-BE49-F238E27FC236}">
                      <a16:creationId xmlns:a16="http://schemas.microsoft.com/office/drawing/2014/main" id="{EA27AD5A-4B1A-011C-3581-0D2EBC053B54}"/>
                    </a:ext>
                  </a:extLst>
                </p:cNvPr>
                <p:cNvSpPr>
                  <a:spLocks/>
                </p:cNvSpPr>
                <p:nvPr/>
              </p:nvSpPr>
              <p:spPr bwMode="auto">
                <a:xfrm flipH="1">
                  <a:off x="1584" y="1344"/>
                  <a:ext cx="384" cy="912"/>
                </a:xfrm>
                <a:custGeom>
                  <a:avLst/>
                  <a:gdLst>
                    <a:gd name="T0" fmla="*/ 384 w 384"/>
                    <a:gd name="T1" fmla="*/ 0 h 912"/>
                    <a:gd name="T2" fmla="*/ 192 w 384"/>
                    <a:gd name="T3" fmla="*/ 240 h 912"/>
                    <a:gd name="T4" fmla="*/ 144 w 384"/>
                    <a:gd name="T5" fmla="*/ 720 h 912"/>
                    <a:gd name="T6" fmla="*/ 0 w 384"/>
                    <a:gd name="T7" fmla="*/ 912 h 912"/>
                    <a:gd name="T8" fmla="*/ 0 60000 65536"/>
                    <a:gd name="T9" fmla="*/ 0 60000 65536"/>
                    <a:gd name="T10" fmla="*/ 0 60000 65536"/>
                    <a:gd name="T11" fmla="*/ 0 60000 65536"/>
                    <a:gd name="T12" fmla="*/ 0 w 384"/>
                    <a:gd name="T13" fmla="*/ 0 h 912"/>
                    <a:gd name="T14" fmla="*/ 384 w 384"/>
                    <a:gd name="T15" fmla="*/ 912 h 912"/>
                  </a:gdLst>
                  <a:ahLst/>
                  <a:cxnLst>
                    <a:cxn ang="T8">
                      <a:pos x="T0" y="T1"/>
                    </a:cxn>
                    <a:cxn ang="T9">
                      <a:pos x="T2" y="T3"/>
                    </a:cxn>
                    <a:cxn ang="T10">
                      <a:pos x="T4" y="T5"/>
                    </a:cxn>
                    <a:cxn ang="T11">
                      <a:pos x="T6" y="T7"/>
                    </a:cxn>
                  </a:cxnLst>
                  <a:rect l="T12" t="T13" r="T14" b="T15"/>
                  <a:pathLst>
                    <a:path w="384" h="912">
                      <a:moveTo>
                        <a:pt x="384" y="0"/>
                      </a:moveTo>
                      <a:cubicBezTo>
                        <a:pt x="308" y="60"/>
                        <a:pt x="232" y="120"/>
                        <a:pt x="192" y="240"/>
                      </a:cubicBezTo>
                      <a:cubicBezTo>
                        <a:pt x="152" y="360"/>
                        <a:pt x="176" y="608"/>
                        <a:pt x="144" y="720"/>
                      </a:cubicBezTo>
                      <a:cubicBezTo>
                        <a:pt x="112" y="832"/>
                        <a:pt x="56" y="872"/>
                        <a:pt x="0" y="912"/>
                      </a:cubicBezTo>
                    </a:path>
                  </a:pathLst>
                </a:custGeom>
                <a:solidFill>
                  <a:srgbClr val="FFFF00"/>
                </a:solidFill>
                <a:ln w="53975">
                  <a:solidFill>
                    <a:srgbClr val="FFFF66"/>
                  </a:solidFill>
                  <a:round/>
                  <a:headEnd/>
                  <a:tailEnd/>
                </a:ln>
              </p:spPr>
              <p:txBody>
                <a:bodyPr/>
                <a:lstStyle/>
                <a:p>
                  <a:endParaRPr lang="en-VN"/>
                </a:p>
              </p:txBody>
            </p:sp>
            <p:sp>
              <p:nvSpPr>
                <p:cNvPr id="52270" name="Line 42">
                  <a:extLst>
                    <a:ext uri="{FF2B5EF4-FFF2-40B4-BE49-F238E27FC236}">
                      <a16:creationId xmlns:a16="http://schemas.microsoft.com/office/drawing/2014/main" id="{73A45585-A4DD-832E-B9BF-4FCBF6739E50}"/>
                    </a:ext>
                  </a:extLst>
                </p:cNvPr>
                <p:cNvSpPr>
                  <a:spLocks noChangeShapeType="1"/>
                </p:cNvSpPr>
                <p:nvPr/>
              </p:nvSpPr>
              <p:spPr bwMode="auto">
                <a:xfrm>
                  <a:off x="960" y="2256"/>
                  <a:ext cx="1008" cy="0"/>
                </a:xfrm>
                <a:prstGeom prst="line">
                  <a:avLst/>
                </a:prstGeom>
                <a:noFill/>
                <a:ln w="53975">
                  <a:solidFill>
                    <a:srgbClr val="FFFF66"/>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52271" name="Oval 43">
                  <a:extLst>
                    <a:ext uri="{FF2B5EF4-FFF2-40B4-BE49-F238E27FC236}">
                      <a16:creationId xmlns:a16="http://schemas.microsoft.com/office/drawing/2014/main" id="{92BC21EB-4619-BED1-C9E6-6679BF4CA1D4}"/>
                    </a:ext>
                  </a:extLst>
                </p:cNvPr>
                <p:cNvSpPr>
                  <a:spLocks noChangeArrowheads="1"/>
                </p:cNvSpPr>
                <p:nvPr/>
              </p:nvSpPr>
              <p:spPr bwMode="auto">
                <a:xfrm>
                  <a:off x="1316" y="1104"/>
                  <a:ext cx="288" cy="288"/>
                </a:xfrm>
                <a:prstGeom prst="ellipse">
                  <a:avLst/>
                </a:prstGeom>
                <a:solidFill>
                  <a:srgbClr val="FFFF00"/>
                </a:solidFill>
                <a:ln w="53975">
                  <a:solidFill>
                    <a:srgbClr val="FFFF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grpSp>
          <p:sp>
            <p:nvSpPr>
              <p:cNvPr id="52263" name="Oval 44">
                <a:extLst>
                  <a:ext uri="{FF2B5EF4-FFF2-40B4-BE49-F238E27FC236}">
                    <a16:creationId xmlns:a16="http://schemas.microsoft.com/office/drawing/2014/main" id="{9C15C1C3-BE5A-3242-228E-A3C74F734D4B}"/>
                  </a:ext>
                </a:extLst>
              </p:cNvPr>
              <p:cNvSpPr>
                <a:spLocks noChangeArrowheads="1"/>
              </p:cNvSpPr>
              <p:nvPr/>
            </p:nvSpPr>
            <p:spPr bwMode="auto">
              <a:xfrm>
                <a:off x="1152" y="1334"/>
                <a:ext cx="624" cy="864"/>
              </a:xfrm>
              <a:prstGeom prst="ellipse">
                <a:avLst/>
              </a:prstGeom>
              <a:solidFill>
                <a:srgbClr val="FFFF00"/>
              </a:solidFill>
              <a:ln w="9525">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2264" name="Rectangle 45">
                <a:extLst>
                  <a:ext uri="{FF2B5EF4-FFF2-40B4-BE49-F238E27FC236}">
                    <a16:creationId xmlns:a16="http://schemas.microsoft.com/office/drawing/2014/main" id="{3439451A-342D-A385-99C9-74894879B65F}"/>
                  </a:ext>
                </a:extLst>
              </p:cNvPr>
              <p:cNvSpPr>
                <a:spLocks noChangeArrowheads="1"/>
              </p:cNvSpPr>
              <p:nvPr/>
            </p:nvSpPr>
            <p:spPr bwMode="auto">
              <a:xfrm>
                <a:off x="1132" y="1776"/>
                <a:ext cx="672" cy="480"/>
              </a:xfrm>
              <a:prstGeom prst="rect">
                <a:avLst/>
              </a:prstGeom>
              <a:solidFill>
                <a:srgbClr val="FFFF00"/>
              </a:solidFill>
              <a:ln w="9525">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2265" name="Oval 46">
                <a:extLst>
                  <a:ext uri="{FF2B5EF4-FFF2-40B4-BE49-F238E27FC236}">
                    <a16:creationId xmlns:a16="http://schemas.microsoft.com/office/drawing/2014/main" id="{6BD83D50-E709-3F1A-D911-C8DEE0B19F05}"/>
                  </a:ext>
                </a:extLst>
              </p:cNvPr>
              <p:cNvSpPr>
                <a:spLocks noChangeArrowheads="1"/>
              </p:cNvSpPr>
              <p:nvPr/>
            </p:nvSpPr>
            <p:spPr bwMode="auto">
              <a:xfrm>
                <a:off x="1008" y="2074"/>
                <a:ext cx="192" cy="192"/>
              </a:xfrm>
              <a:prstGeom prst="ellipse">
                <a:avLst/>
              </a:prstGeom>
              <a:solidFill>
                <a:srgbClr val="FFFF00"/>
              </a:solidFill>
              <a:ln w="9525">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2266" name="Oval 47">
                <a:extLst>
                  <a:ext uri="{FF2B5EF4-FFF2-40B4-BE49-F238E27FC236}">
                    <a16:creationId xmlns:a16="http://schemas.microsoft.com/office/drawing/2014/main" id="{0F8F5F00-D2BD-C5A2-59E3-E2EC2F251DA0}"/>
                  </a:ext>
                </a:extLst>
              </p:cNvPr>
              <p:cNvSpPr>
                <a:spLocks noChangeArrowheads="1"/>
              </p:cNvSpPr>
              <p:nvPr/>
            </p:nvSpPr>
            <p:spPr bwMode="auto">
              <a:xfrm>
                <a:off x="1730" y="2074"/>
                <a:ext cx="192" cy="192"/>
              </a:xfrm>
              <a:prstGeom prst="ellipse">
                <a:avLst/>
              </a:prstGeom>
              <a:solidFill>
                <a:srgbClr val="FFFF00"/>
              </a:solidFill>
              <a:ln w="9525">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sp>
            <p:nvSpPr>
              <p:cNvPr id="52267" name="Oval 48">
                <a:extLst>
                  <a:ext uri="{FF2B5EF4-FFF2-40B4-BE49-F238E27FC236}">
                    <a16:creationId xmlns:a16="http://schemas.microsoft.com/office/drawing/2014/main" id="{E707B6BE-8812-D75B-1B30-828A68CDA325}"/>
                  </a:ext>
                </a:extLst>
              </p:cNvPr>
              <p:cNvSpPr>
                <a:spLocks noChangeArrowheads="1"/>
              </p:cNvSpPr>
              <p:nvPr/>
            </p:nvSpPr>
            <p:spPr bwMode="auto">
              <a:xfrm>
                <a:off x="930" y="2196"/>
                <a:ext cx="1056" cy="144"/>
              </a:xfrm>
              <a:prstGeom prst="ellipse">
                <a:avLst/>
              </a:prstGeom>
              <a:solidFill>
                <a:srgbClr val="FF6600"/>
              </a:solidFill>
              <a:ln w="9525">
                <a:solidFill>
                  <a:srgbClr val="3333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Arial" panose="020B0604020202020204" pitchFamily="34" charset="0"/>
                </a:endParaRPr>
              </a:p>
            </p:txBody>
          </p:sp>
        </p:grpSp>
        <p:pic>
          <p:nvPicPr>
            <p:cNvPr id="52261" name="Picture 49" descr="054">
              <a:extLst>
                <a:ext uri="{FF2B5EF4-FFF2-40B4-BE49-F238E27FC236}">
                  <a16:creationId xmlns:a16="http://schemas.microsoft.com/office/drawing/2014/main" id="{3DA8A90C-4ADB-F299-E315-204C1E63BF5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48" y="480"/>
              <a:ext cx="148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59" name="Picture 50" descr="672026">
            <a:extLst>
              <a:ext uri="{FF2B5EF4-FFF2-40B4-BE49-F238E27FC236}">
                <a16:creationId xmlns:a16="http://schemas.microsoft.com/office/drawing/2014/main" id="{5B04CE45-8355-465B-29C4-3521F121A054}"/>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9372600" y="0"/>
            <a:ext cx="12954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29731"/>
                                        </p:tgtEl>
                                        <p:attrNameLst>
                                          <p:attrName>style.visibility</p:attrName>
                                        </p:attrNameLst>
                                      </p:cBhvr>
                                      <p:tavLst>
                                        <p:tav tm="0">
                                          <p:val>
                                            <p:strVal val="hidden"/>
                                          </p:val>
                                        </p:tav>
                                        <p:tav tm="50000">
                                          <p:val>
                                            <p:strVal val="visible"/>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54" presetClass="exit" presetSubtype="0" decel="100000" fill="hold" nodeType="clickEffect">
                                  <p:stCondLst>
                                    <p:cond delay="0"/>
                                  </p:stCondLst>
                                  <p:childTnLst>
                                    <p:anim calcmode="lin" valueType="num">
                                      <p:cBhvr>
                                        <p:cTn id="10" dur="1000"/>
                                        <p:tgtEl>
                                          <p:spTgt spid="29715"/>
                                        </p:tgtEl>
                                        <p:attrNameLst>
                                          <p:attrName>ppt_w</p:attrName>
                                        </p:attrNameLst>
                                      </p:cBhvr>
                                      <p:tavLst>
                                        <p:tav tm="0">
                                          <p:val>
                                            <p:strVal val="ppt_w"/>
                                          </p:val>
                                        </p:tav>
                                        <p:tav tm="100000">
                                          <p:val>
                                            <p:strVal val="ppt_w*0.05"/>
                                          </p:val>
                                        </p:tav>
                                      </p:tavLst>
                                    </p:anim>
                                    <p:anim calcmode="lin" valueType="num">
                                      <p:cBhvr>
                                        <p:cTn id="11" dur="1000"/>
                                        <p:tgtEl>
                                          <p:spTgt spid="29715"/>
                                        </p:tgtEl>
                                        <p:attrNameLst>
                                          <p:attrName>ppt_h</p:attrName>
                                        </p:attrNameLst>
                                      </p:cBhvr>
                                      <p:tavLst>
                                        <p:tav tm="0">
                                          <p:val>
                                            <p:strVal val="ppt_h"/>
                                          </p:val>
                                        </p:tav>
                                        <p:tav tm="100000">
                                          <p:val>
                                            <p:strVal val="ppt_h"/>
                                          </p:val>
                                        </p:tav>
                                      </p:tavLst>
                                    </p:anim>
                                    <p:anim calcmode="lin" valueType="num">
                                      <p:cBhvr>
                                        <p:cTn id="12" dur="1000"/>
                                        <p:tgtEl>
                                          <p:spTgt spid="29715"/>
                                        </p:tgtEl>
                                        <p:attrNameLst>
                                          <p:attrName>ppt_x</p:attrName>
                                        </p:attrNameLst>
                                      </p:cBhvr>
                                      <p:tavLst>
                                        <p:tav tm="0">
                                          <p:val>
                                            <p:strVal val="ppt_x"/>
                                          </p:val>
                                        </p:tav>
                                        <p:tav tm="100000">
                                          <p:val>
                                            <p:strVal val="ppt_x-.2"/>
                                          </p:val>
                                        </p:tav>
                                      </p:tavLst>
                                    </p:anim>
                                    <p:anim calcmode="lin" valueType="num">
                                      <p:cBhvr>
                                        <p:cTn id="13" dur="1000"/>
                                        <p:tgtEl>
                                          <p:spTgt spid="29715"/>
                                        </p:tgtEl>
                                        <p:attrNameLst>
                                          <p:attrName>ppt_y</p:attrName>
                                        </p:attrNameLst>
                                      </p:cBhvr>
                                      <p:tavLst>
                                        <p:tav tm="0">
                                          <p:val>
                                            <p:strVal val="ppt_y"/>
                                          </p:val>
                                        </p:tav>
                                        <p:tav tm="100000">
                                          <p:val>
                                            <p:strVal val="ppt_y"/>
                                          </p:val>
                                        </p:tav>
                                      </p:tavLst>
                                    </p:anim>
                                    <p:animEffect transition="out" filter="fade">
                                      <p:cBhvr>
                                        <p:cTn id="14" dur="1000"/>
                                        <p:tgtEl>
                                          <p:spTgt spid="29715"/>
                                        </p:tgtEl>
                                      </p:cBhvr>
                                    </p:animEffect>
                                    <p:set>
                                      <p:cBhvr>
                                        <p:cTn id="15" dur="1" fill="hold">
                                          <p:stCondLst>
                                            <p:cond delay="999"/>
                                          </p:stCondLst>
                                        </p:cTn>
                                        <p:tgtEl>
                                          <p:spTgt spid="29715"/>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par>
                          <p:cTn id="16" fill="hold" nodeType="afterGroup">
                            <p:stCondLst>
                              <p:cond delay="1000"/>
                            </p:stCondLst>
                            <p:childTnLst>
                              <p:par>
                                <p:cTn id="17" presetID="54" presetClass="exit" presetSubtype="0" decel="100000" fill="hold" nodeType="afterEffect">
                                  <p:stCondLst>
                                    <p:cond delay="0"/>
                                  </p:stCondLst>
                                  <p:childTnLst>
                                    <p:anim calcmode="lin" valueType="num">
                                      <p:cBhvr>
                                        <p:cTn id="18" dur="1000"/>
                                        <p:tgtEl>
                                          <p:spTgt spid="29714"/>
                                        </p:tgtEl>
                                        <p:attrNameLst>
                                          <p:attrName>ppt_w</p:attrName>
                                        </p:attrNameLst>
                                      </p:cBhvr>
                                      <p:tavLst>
                                        <p:tav tm="0">
                                          <p:val>
                                            <p:strVal val="ppt_w"/>
                                          </p:val>
                                        </p:tav>
                                        <p:tav tm="100000">
                                          <p:val>
                                            <p:strVal val="ppt_w*0.05"/>
                                          </p:val>
                                        </p:tav>
                                      </p:tavLst>
                                    </p:anim>
                                    <p:anim calcmode="lin" valueType="num">
                                      <p:cBhvr>
                                        <p:cTn id="19" dur="1000"/>
                                        <p:tgtEl>
                                          <p:spTgt spid="29714"/>
                                        </p:tgtEl>
                                        <p:attrNameLst>
                                          <p:attrName>ppt_h</p:attrName>
                                        </p:attrNameLst>
                                      </p:cBhvr>
                                      <p:tavLst>
                                        <p:tav tm="0">
                                          <p:val>
                                            <p:strVal val="ppt_h"/>
                                          </p:val>
                                        </p:tav>
                                        <p:tav tm="100000">
                                          <p:val>
                                            <p:strVal val="ppt_h"/>
                                          </p:val>
                                        </p:tav>
                                      </p:tavLst>
                                    </p:anim>
                                    <p:anim calcmode="lin" valueType="num">
                                      <p:cBhvr>
                                        <p:cTn id="20" dur="1000"/>
                                        <p:tgtEl>
                                          <p:spTgt spid="29714"/>
                                        </p:tgtEl>
                                        <p:attrNameLst>
                                          <p:attrName>ppt_x</p:attrName>
                                        </p:attrNameLst>
                                      </p:cBhvr>
                                      <p:tavLst>
                                        <p:tav tm="0">
                                          <p:val>
                                            <p:strVal val="ppt_x"/>
                                          </p:val>
                                        </p:tav>
                                        <p:tav tm="100000">
                                          <p:val>
                                            <p:strVal val="ppt_x-.2"/>
                                          </p:val>
                                        </p:tav>
                                      </p:tavLst>
                                    </p:anim>
                                    <p:anim calcmode="lin" valueType="num">
                                      <p:cBhvr>
                                        <p:cTn id="21" dur="1000"/>
                                        <p:tgtEl>
                                          <p:spTgt spid="29714"/>
                                        </p:tgtEl>
                                        <p:attrNameLst>
                                          <p:attrName>ppt_y</p:attrName>
                                        </p:attrNameLst>
                                      </p:cBhvr>
                                      <p:tavLst>
                                        <p:tav tm="0">
                                          <p:val>
                                            <p:strVal val="ppt_y"/>
                                          </p:val>
                                        </p:tav>
                                        <p:tav tm="100000">
                                          <p:val>
                                            <p:strVal val="ppt_y"/>
                                          </p:val>
                                        </p:tav>
                                      </p:tavLst>
                                    </p:anim>
                                    <p:animEffect transition="out" filter="fade">
                                      <p:cBhvr>
                                        <p:cTn id="22" dur="1000"/>
                                        <p:tgtEl>
                                          <p:spTgt spid="29714"/>
                                        </p:tgtEl>
                                      </p:cBhvr>
                                    </p:animEffect>
                                    <p:set>
                                      <p:cBhvr>
                                        <p:cTn id="23" dur="1" fill="hold">
                                          <p:stCondLst>
                                            <p:cond delay="999"/>
                                          </p:stCondLst>
                                        </p:cTn>
                                        <p:tgtEl>
                                          <p:spTgt spid="2971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4" fill="hold" nodeType="afterGroup">
                            <p:stCondLst>
                              <p:cond delay="2000"/>
                            </p:stCondLst>
                            <p:childTnLst>
                              <p:par>
                                <p:cTn id="25" presetID="54" presetClass="exit" presetSubtype="0" decel="100000" fill="hold" nodeType="afterEffect">
                                  <p:stCondLst>
                                    <p:cond delay="0"/>
                                  </p:stCondLst>
                                  <p:childTnLst>
                                    <p:anim calcmode="lin" valueType="num">
                                      <p:cBhvr>
                                        <p:cTn id="26" dur="1000"/>
                                        <p:tgtEl>
                                          <p:spTgt spid="29713"/>
                                        </p:tgtEl>
                                        <p:attrNameLst>
                                          <p:attrName>ppt_w</p:attrName>
                                        </p:attrNameLst>
                                      </p:cBhvr>
                                      <p:tavLst>
                                        <p:tav tm="0">
                                          <p:val>
                                            <p:strVal val="ppt_w"/>
                                          </p:val>
                                        </p:tav>
                                        <p:tav tm="100000">
                                          <p:val>
                                            <p:strVal val="ppt_w*0.05"/>
                                          </p:val>
                                        </p:tav>
                                      </p:tavLst>
                                    </p:anim>
                                    <p:anim calcmode="lin" valueType="num">
                                      <p:cBhvr>
                                        <p:cTn id="27" dur="1000"/>
                                        <p:tgtEl>
                                          <p:spTgt spid="29713"/>
                                        </p:tgtEl>
                                        <p:attrNameLst>
                                          <p:attrName>ppt_h</p:attrName>
                                        </p:attrNameLst>
                                      </p:cBhvr>
                                      <p:tavLst>
                                        <p:tav tm="0">
                                          <p:val>
                                            <p:strVal val="ppt_h"/>
                                          </p:val>
                                        </p:tav>
                                        <p:tav tm="100000">
                                          <p:val>
                                            <p:strVal val="ppt_h"/>
                                          </p:val>
                                        </p:tav>
                                      </p:tavLst>
                                    </p:anim>
                                    <p:anim calcmode="lin" valueType="num">
                                      <p:cBhvr>
                                        <p:cTn id="28" dur="1000"/>
                                        <p:tgtEl>
                                          <p:spTgt spid="29713"/>
                                        </p:tgtEl>
                                        <p:attrNameLst>
                                          <p:attrName>ppt_x</p:attrName>
                                        </p:attrNameLst>
                                      </p:cBhvr>
                                      <p:tavLst>
                                        <p:tav tm="0">
                                          <p:val>
                                            <p:strVal val="ppt_x"/>
                                          </p:val>
                                        </p:tav>
                                        <p:tav tm="100000">
                                          <p:val>
                                            <p:strVal val="ppt_x-.2"/>
                                          </p:val>
                                        </p:tav>
                                      </p:tavLst>
                                    </p:anim>
                                    <p:anim calcmode="lin" valueType="num">
                                      <p:cBhvr>
                                        <p:cTn id="29" dur="1000"/>
                                        <p:tgtEl>
                                          <p:spTgt spid="29713"/>
                                        </p:tgtEl>
                                        <p:attrNameLst>
                                          <p:attrName>ppt_y</p:attrName>
                                        </p:attrNameLst>
                                      </p:cBhvr>
                                      <p:tavLst>
                                        <p:tav tm="0">
                                          <p:val>
                                            <p:strVal val="ppt_y"/>
                                          </p:val>
                                        </p:tav>
                                        <p:tav tm="100000">
                                          <p:val>
                                            <p:strVal val="ppt_y"/>
                                          </p:val>
                                        </p:tav>
                                      </p:tavLst>
                                    </p:anim>
                                    <p:animEffect transition="out" filter="fade">
                                      <p:cBhvr>
                                        <p:cTn id="30" dur="1000"/>
                                        <p:tgtEl>
                                          <p:spTgt spid="29713"/>
                                        </p:tgtEl>
                                      </p:cBhvr>
                                    </p:animEffect>
                                    <p:set>
                                      <p:cBhvr>
                                        <p:cTn id="31" dur="1" fill="hold">
                                          <p:stCondLst>
                                            <p:cond delay="999"/>
                                          </p:stCondLst>
                                        </p:cTn>
                                        <p:tgtEl>
                                          <p:spTgt spid="2971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par>
                          <p:cTn id="32" fill="hold" nodeType="afterGroup">
                            <p:stCondLst>
                              <p:cond delay="3000"/>
                            </p:stCondLst>
                            <p:childTnLst>
                              <p:par>
                                <p:cTn id="33" presetID="54" presetClass="exit" presetSubtype="0" decel="100000" fill="hold" nodeType="afterEffect">
                                  <p:stCondLst>
                                    <p:cond delay="0"/>
                                  </p:stCondLst>
                                  <p:childTnLst>
                                    <p:anim calcmode="lin" valueType="num">
                                      <p:cBhvr>
                                        <p:cTn id="34" dur="1000"/>
                                        <p:tgtEl>
                                          <p:spTgt spid="29712"/>
                                        </p:tgtEl>
                                        <p:attrNameLst>
                                          <p:attrName>ppt_w</p:attrName>
                                        </p:attrNameLst>
                                      </p:cBhvr>
                                      <p:tavLst>
                                        <p:tav tm="0">
                                          <p:val>
                                            <p:strVal val="ppt_w"/>
                                          </p:val>
                                        </p:tav>
                                        <p:tav tm="100000">
                                          <p:val>
                                            <p:strVal val="ppt_w*0.05"/>
                                          </p:val>
                                        </p:tav>
                                      </p:tavLst>
                                    </p:anim>
                                    <p:anim calcmode="lin" valueType="num">
                                      <p:cBhvr>
                                        <p:cTn id="35" dur="1000"/>
                                        <p:tgtEl>
                                          <p:spTgt spid="29712"/>
                                        </p:tgtEl>
                                        <p:attrNameLst>
                                          <p:attrName>ppt_h</p:attrName>
                                        </p:attrNameLst>
                                      </p:cBhvr>
                                      <p:tavLst>
                                        <p:tav tm="0">
                                          <p:val>
                                            <p:strVal val="ppt_h"/>
                                          </p:val>
                                        </p:tav>
                                        <p:tav tm="100000">
                                          <p:val>
                                            <p:strVal val="ppt_h"/>
                                          </p:val>
                                        </p:tav>
                                      </p:tavLst>
                                    </p:anim>
                                    <p:anim calcmode="lin" valueType="num">
                                      <p:cBhvr>
                                        <p:cTn id="36" dur="1000"/>
                                        <p:tgtEl>
                                          <p:spTgt spid="29712"/>
                                        </p:tgtEl>
                                        <p:attrNameLst>
                                          <p:attrName>ppt_x</p:attrName>
                                        </p:attrNameLst>
                                      </p:cBhvr>
                                      <p:tavLst>
                                        <p:tav tm="0">
                                          <p:val>
                                            <p:strVal val="ppt_x"/>
                                          </p:val>
                                        </p:tav>
                                        <p:tav tm="100000">
                                          <p:val>
                                            <p:strVal val="ppt_x-.2"/>
                                          </p:val>
                                        </p:tav>
                                      </p:tavLst>
                                    </p:anim>
                                    <p:anim calcmode="lin" valueType="num">
                                      <p:cBhvr>
                                        <p:cTn id="37" dur="1000"/>
                                        <p:tgtEl>
                                          <p:spTgt spid="29712"/>
                                        </p:tgtEl>
                                        <p:attrNameLst>
                                          <p:attrName>ppt_y</p:attrName>
                                        </p:attrNameLst>
                                      </p:cBhvr>
                                      <p:tavLst>
                                        <p:tav tm="0">
                                          <p:val>
                                            <p:strVal val="ppt_y"/>
                                          </p:val>
                                        </p:tav>
                                        <p:tav tm="100000">
                                          <p:val>
                                            <p:strVal val="ppt_y"/>
                                          </p:val>
                                        </p:tav>
                                      </p:tavLst>
                                    </p:anim>
                                    <p:animEffect transition="out" filter="fade">
                                      <p:cBhvr>
                                        <p:cTn id="38" dur="1000"/>
                                        <p:tgtEl>
                                          <p:spTgt spid="29712"/>
                                        </p:tgtEl>
                                      </p:cBhvr>
                                    </p:animEffect>
                                    <p:set>
                                      <p:cBhvr>
                                        <p:cTn id="39" dur="1" fill="hold">
                                          <p:stCondLst>
                                            <p:cond delay="999"/>
                                          </p:stCondLst>
                                        </p:cTn>
                                        <p:tgtEl>
                                          <p:spTgt spid="297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40" fill="hold" nodeType="afterGroup">
                            <p:stCondLst>
                              <p:cond delay="4000"/>
                            </p:stCondLst>
                            <p:childTnLst>
                              <p:par>
                                <p:cTn id="41" presetID="54" presetClass="exit" presetSubtype="0" decel="100000" fill="hold" nodeType="afterEffect">
                                  <p:stCondLst>
                                    <p:cond delay="0"/>
                                  </p:stCondLst>
                                  <p:childTnLst>
                                    <p:anim calcmode="lin" valueType="num">
                                      <p:cBhvr>
                                        <p:cTn id="42" dur="1000"/>
                                        <p:tgtEl>
                                          <p:spTgt spid="29711"/>
                                        </p:tgtEl>
                                        <p:attrNameLst>
                                          <p:attrName>ppt_w</p:attrName>
                                        </p:attrNameLst>
                                      </p:cBhvr>
                                      <p:tavLst>
                                        <p:tav tm="0">
                                          <p:val>
                                            <p:strVal val="ppt_w"/>
                                          </p:val>
                                        </p:tav>
                                        <p:tav tm="100000">
                                          <p:val>
                                            <p:strVal val="ppt_w*0.05"/>
                                          </p:val>
                                        </p:tav>
                                      </p:tavLst>
                                    </p:anim>
                                    <p:anim calcmode="lin" valueType="num">
                                      <p:cBhvr>
                                        <p:cTn id="43" dur="1000"/>
                                        <p:tgtEl>
                                          <p:spTgt spid="29711"/>
                                        </p:tgtEl>
                                        <p:attrNameLst>
                                          <p:attrName>ppt_h</p:attrName>
                                        </p:attrNameLst>
                                      </p:cBhvr>
                                      <p:tavLst>
                                        <p:tav tm="0">
                                          <p:val>
                                            <p:strVal val="ppt_h"/>
                                          </p:val>
                                        </p:tav>
                                        <p:tav tm="100000">
                                          <p:val>
                                            <p:strVal val="ppt_h"/>
                                          </p:val>
                                        </p:tav>
                                      </p:tavLst>
                                    </p:anim>
                                    <p:anim calcmode="lin" valueType="num">
                                      <p:cBhvr>
                                        <p:cTn id="44" dur="1000"/>
                                        <p:tgtEl>
                                          <p:spTgt spid="29711"/>
                                        </p:tgtEl>
                                        <p:attrNameLst>
                                          <p:attrName>ppt_x</p:attrName>
                                        </p:attrNameLst>
                                      </p:cBhvr>
                                      <p:tavLst>
                                        <p:tav tm="0">
                                          <p:val>
                                            <p:strVal val="ppt_x"/>
                                          </p:val>
                                        </p:tav>
                                        <p:tav tm="100000">
                                          <p:val>
                                            <p:strVal val="ppt_x-.2"/>
                                          </p:val>
                                        </p:tav>
                                      </p:tavLst>
                                    </p:anim>
                                    <p:anim calcmode="lin" valueType="num">
                                      <p:cBhvr>
                                        <p:cTn id="45" dur="1000"/>
                                        <p:tgtEl>
                                          <p:spTgt spid="29711"/>
                                        </p:tgtEl>
                                        <p:attrNameLst>
                                          <p:attrName>ppt_y</p:attrName>
                                        </p:attrNameLst>
                                      </p:cBhvr>
                                      <p:tavLst>
                                        <p:tav tm="0">
                                          <p:val>
                                            <p:strVal val="ppt_y"/>
                                          </p:val>
                                        </p:tav>
                                        <p:tav tm="100000">
                                          <p:val>
                                            <p:strVal val="ppt_y"/>
                                          </p:val>
                                        </p:tav>
                                      </p:tavLst>
                                    </p:anim>
                                    <p:animEffect transition="out" filter="fade">
                                      <p:cBhvr>
                                        <p:cTn id="46" dur="1000"/>
                                        <p:tgtEl>
                                          <p:spTgt spid="29711"/>
                                        </p:tgtEl>
                                      </p:cBhvr>
                                    </p:animEffect>
                                    <p:set>
                                      <p:cBhvr>
                                        <p:cTn id="47" dur="1" fill="hold">
                                          <p:stCondLst>
                                            <p:cond delay="999"/>
                                          </p:stCondLst>
                                        </p:cTn>
                                        <p:tgtEl>
                                          <p:spTgt spid="2971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8" fill="hold" nodeType="afterGroup">
                            <p:stCondLst>
                              <p:cond delay="5000"/>
                            </p:stCondLst>
                            <p:childTnLst>
                              <p:par>
                                <p:cTn id="49" presetID="54" presetClass="exit" presetSubtype="0" decel="100000" fill="hold" nodeType="afterEffect">
                                  <p:stCondLst>
                                    <p:cond delay="0"/>
                                  </p:stCondLst>
                                  <p:childTnLst>
                                    <p:anim calcmode="lin" valueType="num">
                                      <p:cBhvr>
                                        <p:cTn id="50" dur="1000"/>
                                        <p:tgtEl>
                                          <p:spTgt spid="29710"/>
                                        </p:tgtEl>
                                        <p:attrNameLst>
                                          <p:attrName>ppt_w</p:attrName>
                                        </p:attrNameLst>
                                      </p:cBhvr>
                                      <p:tavLst>
                                        <p:tav tm="0">
                                          <p:val>
                                            <p:strVal val="ppt_w"/>
                                          </p:val>
                                        </p:tav>
                                        <p:tav tm="100000">
                                          <p:val>
                                            <p:strVal val="ppt_w*0.05"/>
                                          </p:val>
                                        </p:tav>
                                      </p:tavLst>
                                    </p:anim>
                                    <p:anim calcmode="lin" valueType="num">
                                      <p:cBhvr>
                                        <p:cTn id="51" dur="1000"/>
                                        <p:tgtEl>
                                          <p:spTgt spid="29710"/>
                                        </p:tgtEl>
                                        <p:attrNameLst>
                                          <p:attrName>ppt_h</p:attrName>
                                        </p:attrNameLst>
                                      </p:cBhvr>
                                      <p:tavLst>
                                        <p:tav tm="0">
                                          <p:val>
                                            <p:strVal val="ppt_h"/>
                                          </p:val>
                                        </p:tav>
                                        <p:tav tm="100000">
                                          <p:val>
                                            <p:strVal val="ppt_h"/>
                                          </p:val>
                                        </p:tav>
                                      </p:tavLst>
                                    </p:anim>
                                    <p:anim calcmode="lin" valueType="num">
                                      <p:cBhvr>
                                        <p:cTn id="52" dur="1000"/>
                                        <p:tgtEl>
                                          <p:spTgt spid="29710"/>
                                        </p:tgtEl>
                                        <p:attrNameLst>
                                          <p:attrName>ppt_x</p:attrName>
                                        </p:attrNameLst>
                                      </p:cBhvr>
                                      <p:tavLst>
                                        <p:tav tm="0">
                                          <p:val>
                                            <p:strVal val="ppt_x"/>
                                          </p:val>
                                        </p:tav>
                                        <p:tav tm="100000">
                                          <p:val>
                                            <p:strVal val="ppt_x-.2"/>
                                          </p:val>
                                        </p:tav>
                                      </p:tavLst>
                                    </p:anim>
                                    <p:anim calcmode="lin" valueType="num">
                                      <p:cBhvr>
                                        <p:cTn id="53" dur="1000"/>
                                        <p:tgtEl>
                                          <p:spTgt spid="29710"/>
                                        </p:tgtEl>
                                        <p:attrNameLst>
                                          <p:attrName>ppt_y</p:attrName>
                                        </p:attrNameLst>
                                      </p:cBhvr>
                                      <p:tavLst>
                                        <p:tav tm="0">
                                          <p:val>
                                            <p:strVal val="ppt_y"/>
                                          </p:val>
                                        </p:tav>
                                        <p:tav tm="100000">
                                          <p:val>
                                            <p:strVal val="ppt_y"/>
                                          </p:val>
                                        </p:tav>
                                      </p:tavLst>
                                    </p:anim>
                                    <p:animEffect transition="out" filter="fade">
                                      <p:cBhvr>
                                        <p:cTn id="54" dur="1000"/>
                                        <p:tgtEl>
                                          <p:spTgt spid="29710"/>
                                        </p:tgtEl>
                                      </p:cBhvr>
                                    </p:animEffect>
                                    <p:set>
                                      <p:cBhvr>
                                        <p:cTn id="55" dur="1" fill="hold">
                                          <p:stCondLst>
                                            <p:cond delay="999"/>
                                          </p:stCondLst>
                                        </p:cTn>
                                        <p:tgtEl>
                                          <p:spTgt spid="2971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childTnLst>
                          </p:cTn>
                        </p:par>
                        <p:par>
                          <p:cTn id="56" fill="hold" nodeType="afterGroup">
                            <p:stCondLst>
                              <p:cond delay="6000"/>
                            </p:stCondLst>
                            <p:childTnLst>
                              <p:par>
                                <p:cTn id="57" presetID="54" presetClass="exit" presetSubtype="0" decel="100000" fill="hold" nodeType="afterEffect">
                                  <p:stCondLst>
                                    <p:cond delay="0"/>
                                  </p:stCondLst>
                                  <p:childTnLst>
                                    <p:anim calcmode="lin" valueType="num">
                                      <p:cBhvr>
                                        <p:cTn id="58" dur="1000"/>
                                        <p:tgtEl>
                                          <p:spTgt spid="29709"/>
                                        </p:tgtEl>
                                        <p:attrNameLst>
                                          <p:attrName>ppt_w</p:attrName>
                                        </p:attrNameLst>
                                      </p:cBhvr>
                                      <p:tavLst>
                                        <p:tav tm="0">
                                          <p:val>
                                            <p:strVal val="ppt_w"/>
                                          </p:val>
                                        </p:tav>
                                        <p:tav tm="100000">
                                          <p:val>
                                            <p:strVal val="ppt_w*0.05"/>
                                          </p:val>
                                        </p:tav>
                                      </p:tavLst>
                                    </p:anim>
                                    <p:anim calcmode="lin" valueType="num">
                                      <p:cBhvr>
                                        <p:cTn id="59" dur="1000"/>
                                        <p:tgtEl>
                                          <p:spTgt spid="29709"/>
                                        </p:tgtEl>
                                        <p:attrNameLst>
                                          <p:attrName>ppt_h</p:attrName>
                                        </p:attrNameLst>
                                      </p:cBhvr>
                                      <p:tavLst>
                                        <p:tav tm="0">
                                          <p:val>
                                            <p:strVal val="ppt_h"/>
                                          </p:val>
                                        </p:tav>
                                        <p:tav tm="100000">
                                          <p:val>
                                            <p:strVal val="ppt_h"/>
                                          </p:val>
                                        </p:tav>
                                      </p:tavLst>
                                    </p:anim>
                                    <p:anim calcmode="lin" valueType="num">
                                      <p:cBhvr>
                                        <p:cTn id="60" dur="1000"/>
                                        <p:tgtEl>
                                          <p:spTgt spid="29709"/>
                                        </p:tgtEl>
                                        <p:attrNameLst>
                                          <p:attrName>ppt_x</p:attrName>
                                        </p:attrNameLst>
                                      </p:cBhvr>
                                      <p:tavLst>
                                        <p:tav tm="0">
                                          <p:val>
                                            <p:strVal val="ppt_x"/>
                                          </p:val>
                                        </p:tav>
                                        <p:tav tm="100000">
                                          <p:val>
                                            <p:strVal val="ppt_x-.2"/>
                                          </p:val>
                                        </p:tav>
                                      </p:tavLst>
                                    </p:anim>
                                    <p:anim calcmode="lin" valueType="num">
                                      <p:cBhvr>
                                        <p:cTn id="61" dur="1000"/>
                                        <p:tgtEl>
                                          <p:spTgt spid="29709"/>
                                        </p:tgtEl>
                                        <p:attrNameLst>
                                          <p:attrName>ppt_y</p:attrName>
                                        </p:attrNameLst>
                                      </p:cBhvr>
                                      <p:tavLst>
                                        <p:tav tm="0">
                                          <p:val>
                                            <p:strVal val="ppt_y"/>
                                          </p:val>
                                        </p:tav>
                                        <p:tav tm="100000">
                                          <p:val>
                                            <p:strVal val="ppt_y"/>
                                          </p:val>
                                        </p:tav>
                                      </p:tavLst>
                                    </p:anim>
                                    <p:animEffect transition="out" filter="fade">
                                      <p:cBhvr>
                                        <p:cTn id="62" dur="1000"/>
                                        <p:tgtEl>
                                          <p:spTgt spid="29709"/>
                                        </p:tgtEl>
                                      </p:cBhvr>
                                    </p:animEffect>
                                    <p:set>
                                      <p:cBhvr>
                                        <p:cTn id="63" dur="1" fill="hold">
                                          <p:stCondLst>
                                            <p:cond delay="999"/>
                                          </p:stCondLst>
                                        </p:cTn>
                                        <p:tgtEl>
                                          <p:spTgt spid="29709"/>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childTnLst>
                          </p:cTn>
                        </p:par>
                        <p:par>
                          <p:cTn id="64" fill="hold" nodeType="afterGroup">
                            <p:stCondLst>
                              <p:cond delay="7000"/>
                            </p:stCondLst>
                            <p:childTnLst>
                              <p:par>
                                <p:cTn id="65" presetID="54" presetClass="exit" presetSubtype="0" decel="100000" fill="hold" nodeType="afterEffect">
                                  <p:stCondLst>
                                    <p:cond delay="0"/>
                                  </p:stCondLst>
                                  <p:childTnLst>
                                    <p:anim calcmode="lin" valueType="num">
                                      <p:cBhvr>
                                        <p:cTn id="66" dur="1000"/>
                                        <p:tgtEl>
                                          <p:spTgt spid="29708"/>
                                        </p:tgtEl>
                                        <p:attrNameLst>
                                          <p:attrName>ppt_w</p:attrName>
                                        </p:attrNameLst>
                                      </p:cBhvr>
                                      <p:tavLst>
                                        <p:tav tm="0">
                                          <p:val>
                                            <p:strVal val="ppt_w"/>
                                          </p:val>
                                        </p:tav>
                                        <p:tav tm="100000">
                                          <p:val>
                                            <p:strVal val="ppt_w*0.05"/>
                                          </p:val>
                                        </p:tav>
                                      </p:tavLst>
                                    </p:anim>
                                    <p:anim calcmode="lin" valueType="num">
                                      <p:cBhvr>
                                        <p:cTn id="67" dur="1000"/>
                                        <p:tgtEl>
                                          <p:spTgt spid="29708"/>
                                        </p:tgtEl>
                                        <p:attrNameLst>
                                          <p:attrName>ppt_h</p:attrName>
                                        </p:attrNameLst>
                                      </p:cBhvr>
                                      <p:tavLst>
                                        <p:tav tm="0">
                                          <p:val>
                                            <p:strVal val="ppt_h"/>
                                          </p:val>
                                        </p:tav>
                                        <p:tav tm="100000">
                                          <p:val>
                                            <p:strVal val="ppt_h"/>
                                          </p:val>
                                        </p:tav>
                                      </p:tavLst>
                                    </p:anim>
                                    <p:anim calcmode="lin" valueType="num">
                                      <p:cBhvr>
                                        <p:cTn id="68" dur="1000"/>
                                        <p:tgtEl>
                                          <p:spTgt spid="29708"/>
                                        </p:tgtEl>
                                        <p:attrNameLst>
                                          <p:attrName>ppt_x</p:attrName>
                                        </p:attrNameLst>
                                      </p:cBhvr>
                                      <p:tavLst>
                                        <p:tav tm="0">
                                          <p:val>
                                            <p:strVal val="ppt_x"/>
                                          </p:val>
                                        </p:tav>
                                        <p:tav tm="100000">
                                          <p:val>
                                            <p:strVal val="ppt_x-.2"/>
                                          </p:val>
                                        </p:tav>
                                      </p:tavLst>
                                    </p:anim>
                                    <p:anim calcmode="lin" valueType="num">
                                      <p:cBhvr>
                                        <p:cTn id="69" dur="1000"/>
                                        <p:tgtEl>
                                          <p:spTgt spid="29708"/>
                                        </p:tgtEl>
                                        <p:attrNameLst>
                                          <p:attrName>ppt_y</p:attrName>
                                        </p:attrNameLst>
                                      </p:cBhvr>
                                      <p:tavLst>
                                        <p:tav tm="0">
                                          <p:val>
                                            <p:strVal val="ppt_y"/>
                                          </p:val>
                                        </p:tav>
                                        <p:tav tm="100000">
                                          <p:val>
                                            <p:strVal val="ppt_y"/>
                                          </p:val>
                                        </p:tav>
                                      </p:tavLst>
                                    </p:anim>
                                    <p:animEffect transition="out" filter="fade">
                                      <p:cBhvr>
                                        <p:cTn id="70" dur="1000"/>
                                        <p:tgtEl>
                                          <p:spTgt spid="29708"/>
                                        </p:tgtEl>
                                      </p:cBhvr>
                                    </p:animEffect>
                                    <p:set>
                                      <p:cBhvr>
                                        <p:cTn id="71" dur="1" fill="hold">
                                          <p:stCondLst>
                                            <p:cond delay="999"/>
                                          </p:stCondLst>
                                        </p:cTn>
                                        <p:tgtEl>
                                          <p:spTgt spid="29708"/>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p:tgtEl>
                                      </p:cMediaNode>
                                    </p:audio>
                                  </p:subTnLst>
                                </p:cTn>
                              </p:par>
                            </p:childTnLst>
                          </p:cTn>
                        </p:par>
                        <p:par>
                          <p:cTn id="72" fill="hold" nodeType="afterGroup">
                            <p:stCondLst>
                              <p:cond delay="8000"/>
                            </p:stCondLst>
                            <p:childTnLst>
                              <p:par>
                                <p:cTn id="73" presetID="54" presetClass="exit" presetSubtype="0" decel="100000" fill="hold" nodeType="afterEffect">
                                  <p:stCondLst>
                                    <p:cond delay="0"/>
                                  </p:stCondLst>
                                  <p:childTnLst>
                                    <p:anim calcmode="lin" valueType="num">
                                      <p:cBhvr>
                                        <p:cTn id="74" dur="1000"/>
                                        <p:tgtEl>
                                          <p:spTgt spid="29707"/>
                                        </p:tgtEl>
                                        <p:attrNameLst>
                                          <p:attrName>ppt_w</p:attrName>
                                        </p:attrNameLst>
                                      </p:cBhvr>
                                      <p:tavLst>
                                        <p:tav tm="0">
                                          <p:val>
                                            <p:strVal val="ppt_w"/>
                                          </p:val>
                                        </p:tav>
                                        <p:tav tm="100000">
                                          <p:val>
                                            <p:strVal val="ppt_w*0.05"/>
                                          </p:val>
                                        </p:tav>
                                      </p:tavLst>
                                    </p:anim>
                                    <p:anim calcmode="lin" valueType="num">
                                      <p:cBhvr>
                                        <p:cTn id="75" dur="1000"/>
                                        <p:tgtEl>
                                          <p:spTgt spid="29707"/>
                                        </p:tgtEl>
                                        <p:attrNameLst>
                                          <p:attrName>ppt_h</p:attrName>
                                        </p:attrNameLst>
                                      </p:cBhvr>
                                      <p:tavLst>
                                        <p:tav tm="0">
                                          <p:val>
                                            <p:strVal val="ppt_h"/>
                                          </p:val>
                                        </p:tav>
                                        <p:tav tm="100000">
                                          <p:val>
                                            <p:strVal val="ppt_h"/>
                                          </p:val>
                                        </p:tav>
                                      </p:tavLst>
                                    </p:anim>
                                    <p:anim calcmode="lin" valueType="num">
                                      <p:cBhvr>
                                        <p:cTn id="76" dur="1000"/>
                                        <p:tgtEl>
                                          <p:spTgt spid="29707"/>
                                        </p:tgtEl>
                                        <p:attrNameLst>
                                          <p:attrName>ppt_x</p:attrName>
                                        </p:attrNameLst>
                                      </p:cBhvr>
                                      <p:tavLst>
                                        <p:tav tm="0">
                                          <p:val>
                                            <p:strVal val="ppt_x"/>
                                          </p:val>
                                        </p:tav>
                                        <p:tav tm="100000">
                                          <p:val>
                                            <p:strVal val="ppt_x-.2"/>
                                          </p:val>
                                        </p:tav>
                                      </p:tavLst>
                                    </p:anim>
                                    <p:anim calcmode="lin" valueType="num">
                                      <p:cBhvr>
                                        <p:cTn id="77" dur="1000"/>
                                        <p:tgtEl>
                                          <p:spTgt spid="29707"/>
                                        </p:tgtEl>
                                        <p:attrNameLst>
                                          <p:attrName>ppt_y</p:attrName>
                                        </p:attrNameLst>
                                      </p:cBhvr>
                                      <p:tavLst>
                                        <p:tav tm="0">
                                          <p:val>
                                            <p:strVal val="ppt_y"/>
                                          </p:val>
                                        </p:tav>
                                        <p:tav tm="100000">
                                          <p:val>
                                            <p:strVal val="ppt_y"/>
                                          </p:val>
                                        </p:tav>
                                      </p:tavLst>
                                    </p:anim>
                                    <p:animEffect transition="out" filter="fade">
                                      <p:cBhvr>
                                        <p:cTn id="78" dur="1000"/>
                                        <p:tgtEl>
                                          <p:spTgt spid="29707"/>
                                        </p:tgtEl>
                                      </p:cBhvr>
                                    </p:animEffect>
                                    <p:set>
                                      <p:cBhvr>
                                        <p:cTn id="79" dur="1" fill="hold">
                                          <p:stCondLst>
                                            <p:cond delay="999"/>
                                          </p:stCondLst>
                                        </p:cTn>
                                        <p:tgtEl>
                                          <p:spTgt spid="29707"/>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childTnLst>
                          </p:cTn>
                        </p:par>
                        <p:par>
                          <p:cTn id="80" fill="hold" nodeType="afterGroup">
                            <p:stCondLst>
                              <p:cond delay="9000"/>
                            </p:stCondLst>
                            <p:childTnLst>
                              <p:par>
                                <p:cTn id="81" presetID="54" presetClass="exit" presetSubtype="0" decel="100000" fill="hold" nodeType="afterEffect">
                                  <p:stCondLst>
                                    <p:cond delay="0"/>
                                  </p:stCondLst>
                                  <p:childTnLst>
                                    <p:anim calcmode="lin" valueType="num">
                                      <p:cBhvr>
                                        <p:cTn id="82" dur="1000"/>
                                        <p:tgtEl>
                                          <p:spTgt spid="29706"/>
                                        </p:tgtEl>
                                        <p:attrNameLst>
                                          <p:attrName>ppt_w</p:attrName>
                                        </p:attrNameLst>
                                      </p:cBhvr>
                                      <p:tavLst>
                                        <p:tav tm="0">
                                          <p:val>
                                            <p:strVal val="ppt_w"/>
                                          </p:val>
                                        </p:tav>
                                        <p:tav tm="100000">
                                          <p:val>
                                            <p:strVal val="ppt_w*0.05"/>
                                          </p:val>
                                        </p:tav>
                                      </p:tavLst>
                                    </p:anim>
                                    <p:anim calcmode="lin" valueType="num">
                                      <p:cBhvr>
                                        <p:cTn id="83" dur="1000"/>
                                        <p:tgtEl>
                                          <p:spTgt spid="29706"/>
                                        </p:tgtEl>
                                        <p:attrNameLst>
                                          <p:attrName>ppt_h</p:attrName>
                                        </p:attrNameLst>
                                      </p:cBhvr>
                                      <p:tavLst>
                                        <p:tav tm="0">
                                          <p:val>
                                            <p:strVal val="ppt_h"/>
                                          </p:val>
                                        </p:tav>
                                        <p:tav tm="100000">
                                          <p:val>
                                            <p:strVal val="ppt_h"/>
                                          </p:val>
                                        </p:tav>
                                      </p:tavLst>
                                    </p:anim>
                                    <p:anim calcmode="lin" valueType="num">
                                      <p:cBhvr>
                                        <p:cTn id="84" dur="1000"/>
                                        <p:tgtEl>
                                          <p:spTgt spid="29706"/>
                                        </p:tgtEl>
                                        <p:attrNameLst>
                                          <p:attrName>ppt_x</p:attrName>
                                        </p:attrNameLst>
                                      </p:cBhvr>
                                      <p:tavLst>
                                        <p:tav tm="0">
                                          <p:val>
                                            <p:strVal val="ppt_x"/>
                                          </p:val>
                                        </p:tav>
                                        <p:tav tm="100000">
                                          <p:val>
                                            <p:strVal val="ppt_x-.2"/>
                                          </p:val>
                                        </p:tav>
                                      </p:tavLst>
                                    </p:anim>
                                    <p:anim calcmode="lin" valueType="num">
                                      <p:cBhvr>
                                        <p:cTn id="85" dur="1000"/>
                                        <p:tgtEl>
                                          <p:spTgt spid="29706"/>
                                        </p:tgtEl>
                                        <p:attrNameLst>
                                          <p:attrName>ppt_y</p:attrName>
                                        </p:attrNameLst>
                                      </p:cBhvr>
                                      <p:tavLst>
                                        <p:tav tm="0">
                                          <p:val>
                                            <p:strVal val="ppt_y"/>
                                          </p:val>
                                        </p:tav>
                                        <p:tav tm="100000">
                                          <p:val>
                                            <p:strVal val="ppt_y"/>
                                          </p:val>
                                        </p:tav>
                                      </p:tavLst>
                                    </p:anim>
                                    <p:animEffect transition="out" filter="fade">
                                      <p:cBhvr>
                                        <p:cTn id="86" dur="1000"/>
                                        <p:tgtEl>
                                          <p:spTgt spid="29706"/>
                                        </p:tgtEl>
                                      </p:cBhvr>
                                    </p:animEffect>
                                    <p:set>
                                      <p:cBhvr>
                                        <p:cTn id="87" dur="1" fill="hold">
                                          <p:stCondLst>
                                            <p:cond delay="999"/>
                                          </p:stCondLst>
                                        </p:cTn>
                                        <p:tgtEl>
                                          <p:spTgt spid="29706"/>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3" name="click.wav"/>
                                        </p:tgtEl>
                                      </p:cMediaNode>
                                    </p:audio>
                                  </p:subTnLst>
                                </p:cTn>
                              </p:par>
                            </p:childTnLst>
                          </p:cTn>
                        </p:par>
                        <p:par>
                          <p:cTn id="88" fill="hold" nodeType="afterGroup">
                            <p:stCondLst>
                              <p:cond delay="10000"/>
                            </p:stCondLst>
                            <p:childTnLst>
                              <p:par>
                                <p:cTn id="89" presetID="54" presetClass="exit" presetSubtype="0" decel="100000" fill="hold" nodeType="afterEffect">
                                  <p:stCondLst>
                                    <p:cond delay="0"/>
                                  </p:stCondLst>
                                  <p:childTnLst>
                                    <p:anim calcmode="lin" valueType="num">
                                      <p:cBhvr>
                                        <p:cTn id="90" dur="1000"/>
                                        <p:tgtEl>
                                          <p:spTgt spid="29705"/>
                                        </p:tgtEl>
                                        <p:attrNameLst>
                                          <p:attrName>ppt_w</p:attrName>
                                        </p:attrNameLst>
                                      </p:cBhvr>
                                      <p:tavLst>
                                        <p:tav tm="0">
                                          <p:val>
                                            <p:strVal val="ppt_w"/>
                                          </p:val>
                                        </p:tav>
                                        <p:tav tm="100000">
                                          <p:val>
                                            <p:strVal val="ppt_w*0.05"/>
                                          </p:val>
                                        </p:tav>
                                      </p:tavLst>
                                    </p:anim>
                                    <p:anim calcmode="lin" valueType="num">
                                      <p:cBhvr>
                                        <p:cTn id="91" dur="1000"/>
                                        <p:tgtEl>
                                          <p:spTgt spid="29705"/>
                                        </p:tgtEl>
                                        <p:attrNameLst>
                                          <p:attrName>ppt_h</p:attrName>
                                        </p:attrNameLst>
                                      </p:cBhvr>
                                      <p:tavLst>
                                        <p:tav tm="0">
                                          <p:val>
                                            <p:strVal val="ppt_h"/>
                                          </p:val>
                                        </p:tav>
                                        <p:tav tm="100000">
                                          <p:val>
                                            <p:strVal val="ppt_h"/>
                                          </p:val>
                                        </p:tav>
                                      </p:tavLst>
                                    </p:anim>
                                    <p:anim calcmode="lin" valueType="num">
                                      <p:cBhvr>
                                        <p:cTn id="92" dur="1000"/>
                                        <p:tgtEl>
                                          <p:spTgt spid="29705"/>
                                        </p:tgtEl>
                                        <p:attrNameLst>
                                          <p:attrName>ppt_x</p:attrName>
                                        </p:attrNameLst>
                                      </p:cBhvr>
                                      <p:tavLst>
                                        <p:tav tm="0">
                                          <p:val>
                                            <p:strVal val="ppt_x"/>
                                          </p:val>
                                        </p:tav>
                                        <p:tav tm="100000">
                                          <p:val>
                                            <p:strVal val="ppt_x-.2"/>
                                          </p:val>
                                        </p:tav>
                                      </p:tavLst>
                                    </p:anim>
                                    <p:anim calcmode="lin" valueType="num">
                                      <p:cBhvr>
                                        <p:cTn id="93" dur="1000"/>
                                        <p:tgtEl>
                                          <p:spTgt spid="29705"/>
                                        </p:tgtEl>
                                        <p:attrNameLst>
                                          <p:attrName>ppt_y</p:attrName>
                                        </p:attrNameLst>
                                      </p:cBhvr>
                                      <p:tavLst>
                                        <p:tav tm="0">
                                          <p:val>
                                            <p:strVal val="ppt_y"/>
                                          </p:val>
                                        </p:tav>
                                        <p:tav tm="100000">
                                          <p:val>
                                            <p:strVal val="ppt_y"/>
                                          </p:val>
                                        </p:tav>
                                      </p:tavLst>
                                    </p:anim>
                                    <p:animEffect transition="out" filter="fade">
                                      <p:cBhvr>
                                        <p:cTn id="94" dur="1000"/>
                                        <p:tgtEl>
                                          <p:spTgt spid="29705"/>
                                        </p:tgtEl>
                                      </p:cBhvr>
                                    </p:animEffect>
                                    <p:set>
                                      <p:cBhvr>
                                        <p:cTn id="95" dur="1" fill="hold">
                                          <p:stCondLst>
                                            <p:cond delay="999"/>
                                          </p:stCondLst>
                                        </p:cTn>
                                        <p:tgtEl>
                                          <p:spTgt spid="29705"/>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lick.wav"/>
                                        </p:tgtEl>
                                      </p:cMediaNode>
                                    </p:audio>
                                  </p:subTnLst>
                                </p:cTn>
                              </p:par>
                            </p:childTnLst>
                          </p:cTn>
                        </p:par>
                        <p:par>
                          <p:cTn id="96" fill="hold" nodeType="afterGroup">
                            <p:stCondLst>
                              <p:cond delay="11000"/>
                            </p:stCondLst>
                            <p:childTnLst>
                              <p:par>
                                <p:cTn id="97" presetID="54" presetClass="exit" presetSubtype="0" decel="100000" fill="hold" nodeType="afterEffect">
                                  <p:stCondLst>
                                    <p:cond delay="0"/>
                                  </p:stCondLst>
                                  <p:childTnLst>
                                    <p:anim calcmode="lin" valueType="num">
                                      <p:cBhvr>
                                        <p:cTn id="98" dur="1000"/>
                                        <p:tgtEl>
                                          <p:spTgt spid="29704"/>
                                        </p:tgtEl>
                                        <p:attrNameLst>
                                          <p:attrName>ppt_w</p:attrName>
                                        </p:attrNameLst>
                                      </p:cBhvr>
                                      <p:tavLst>
                                        <p:tav tm="0">
                                          <p:val>
                                            <p:strVal val="ppt_w"/>
                                          </p:val>
                                        </p:tav>
                                        <p:tav tm="100000">
                                          <p:val>
                                            <p:strVal val="ppt_w*0.05"/>
                                          </p:val>
                                        </p:tav>
                                      </p:tavLst>
                                    </p:anim>
                                    <p:anim calcmode="lin" valueType="num">
                                      <p:cBhvr>
                                        <p:cTn id="99" dur="1000"/>
                                        <p:tgtEl>
                                          <p:spTgt spid="29704"/>
                                        </p:tgtEl>
                                        <p:attrNameLst>
                                          <p:attrName>ppt_h</p:attrName>
                                        </p:attrNameLst>
                                      </p:cBhvr>
                                      <p:tavLst>
                                        <p:tav tm="0">
                                          <p:val>
                                            <p:strVal val="ppt_h"/>
                                          </p:val>
                                        </p:tav>
                                        <p:tav tm="100000">
                                          <p:val>
                                            <p:strVal val="ppt_h"/>
                                          </p:val>
                                        </p:tav>
                                      </p:tavLst>
                                    </p:anim>
                                    <p:anim calcmode="lin" valueType="num">
                                      <p:cBhvr>
                                        <p:cTn id="100" dur="1000"/>
                                        <p:tgtEl>
                                          <p:spTgt spid="29704"/>
                                        </p:tgtEl>
                                        <p:attrNameLst>
                                          <p:attrName>ppt_x</p:attrName>
                                        </p:attrNameLst>
                                      </p:cBhvr>
                                      <p:tavLst>
                                        <p:tav tm="0">
                                          <p:val>
                                            <p:strVal val="ppt_x"/>
                                          </p:val>
                                        </p:tav>
                                        <p:tav tm="100000">
                                          <p:val>
                                            <p:strVal val="ppt_x-.2"/>
                                          </p:val>
                                        </p:tav>
                                      </p:tavLst>
                                    </p:anim>
                                    <p:anim calcmode="lin" valueType="num">
                                      <p:cBhvr>
                                        <p:cTn id="101" dur="1000"/>
                                        <p:tgtEl>
                                          <p:spTgt spid="29704"/>
                                        </p:tgtEl>
                                        <p:attrNameLst>
                                          <p:attrName>ppt_y</p:attrName>
                                        </p:attrNameLst>
                                      </p:cBhvr>
                                      <p:tavLst>
                                        <p:tav tm="0">
                                          <p:val>
                                            <p:strVal val="ppt_y"/>
                                          </p:val>
                                        </p:tav>
                                        <p:tav tm="100000">
                                          <p:val>
                                            <p:strVal val="ppt_y"/>
                                          </p:val>
                                        </p:tav>
                                      </p:tavLst>
                                    </p:anim>
                                    <p:animEffect transition="out" filter="fade">
                                      <p:cBhvr>
                                        <p:cTn id="102" dur="1000"/>
                                        <p:tgtEl>
                                          <p:spTgt spid="29704"/>
                                        </p:tgtEl>
                                      </p:cBhvr>
                                    </p:animEffect>
                                    <p:set>
                                      <p:cBhvr>
                                        <p:cTn id="103" dur="1" fill="hold">
                                          <p:stCondLst>
                                            <p:cond delay="999"/>
                                          </p:stCondLst>
                                        </p:cTn>
                                        <p:tgtEl>
                                          <p:spTgt spid="29704"/>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3" name="click.wav"/>
                                        </p:tgtEl>
                                      </p:cMediaNode>
                                    </p:audio>
                                  </p:subTnLst>
                                </p:cTn>
                              </p:par>
                            </p:childTnLst>
                          </p:cTn>
                        </p:par>
                        <p:par>
                          <p:cTn id="104" fill="hold" nodeType="afterGroup">
                            <p:stCondLst>
                              <p:cond delay="12000"/>
                            </p:stCondLst>
                            <p:childTnLst>
                              <p:par>
                                <p:cTn id="105" presetID="54" presetClass="exit" presetSubtype="0" decel="100000" fill="hold" nodeType="afterEffect">
                                  <p:stCondLst>
                                    <p:cond delay="0"/>
                                  </p:stCondLst>
                                  <p:childTnLst>
                                    <p:anim calcmode="lin" valueType="num">
                                      <p:cBhvr>
                                        <p:cTn id="106" dur="1000"/>
                                        <p:tgtEl>
                                          <p:spTgt spid="29703"/>
                                        </p:tgtEl>
                                        <p:attrNameLst>
                                          <p:attrName>ppt_w</p:attrName>
                                        </p:attrNameLst>
                                      </p:cBhvr>
                                      <p:tavLst>
                                        <p:tav tm="0">
                                          <p:val>
                                            <p:strVal val="ppt_w"/>
                                          </p:val>
                                        </p:tav>
                                        <p:tav tm="100000">
                                          <p:val>
                                            <p:strVal val="ppt_w*0.05"/>
                                          </p:val>
                                        </p:tav>
                                      </p:tavLst>
                                    </p:anim>
                                    <p:anim calcmode="lin" valueType="num">
                                      <p:cBhvr>
                                        <p:cTn id="107" dur="1000"/>
                                        <p:tgtEl>
                                          <p:spTgt spid="29703"/>
                                        </p:tgtEl>
                                        <p:attrNameLst>
                                          <p:attrName>ppt_h</p:attrName>
                                        </p:attrNameLst>
                                      </p:cBhvr>
                                      <p:tavLst>
                                        <p:tav tm="0">
                                          <p:val>
                                            <p:strVal val="ppt_h"/>
                                          </p:val>
                                        </p:tav>
                                        <p:tav tm="100000">
                                          <p:val>
                                            <p:strVal val="ppt_h"/>
                                          </p:val>
                                        </p:tav>
                                      </p:tavLst>
                                    </p:anim>
                                    <p:anim calcmode="lin" valueType="num">
                                      <p:cBhvr>
                                        <p:cTn id="108" dur="1000"/>
                                        <p:tgtEl>
                                          <p:spTgt spid="29703"/>
                                        </p:tgtEl>
                                        <p:attrNameLst>
                                          <p:attrName>ppt_x</p:attrName>
                                        </p:attrNameLst>
                                      </p:cBhvr>
                                      <p:tavLst>
                                        <p:tav tm="0">
                                          <p:val>
                                            <p:strVal val="ppt_x"/>
                                          </p:val>
                                        </p:tav>
                                        <p:tav tm="100000">
                                          <p:val>
                                            <p:strVal val="ppt_x-.2"/>
                                          </p:val>
                                        </p:tav>
                                      </p:tavLst>
                                    </p:anim>
                                    <p:anim calcmode="lin" valueType="num">
                                      <p:cBhvr>
                                        <p:cTn id="109" dur="1000"/>
                                        <p:tgtEl>
                                          <p:spTgt spid="29703"/>
                                        </p:tgtEl>
                                        <p:attrNameLst>
                                          <p:attrName>ppt_y</p:attrName>
                                        </p:attrNameLst>
                                      </p:cBhvr>
                                      <p:tavLst>
                                        <p:tav tm="0">
                                          <p:val>
                                            <p:strVal val="ppt_y"/>
                                          </p:val>
                                        </p:tav>
                                        <p:tav tm="100000">
                                          <p:val>
                                            <p:strVal val="ppt_y"/>
                                          </p:val>
                                        </p:tav>
                                      </p:tavLst>
                                    </p:anim>
                                    <p:animEffect transition="out" filter="fade">
                                      <p:cBhvr>
                                        <p:cTn id="110" dur="1000"/>
                                        <p:tgtEl>
                                          <p:spTgt spid="29703"/>
                                        </p:tgtEl>
                                      </p:cBhvr>
                                    </p:animEffect>
                                    <p:set>
                                      <p:cBhvr>
                                        <p:cTn id="111" dur="1" fill="hold">
                                          <p:stCondLst>
                                            <p:cond delay="999"/>
                                          </p:stCondLst>
                                        </p:cTn>
                                        <p:tgtEl>
                                          <p:spTgt spid="29703"/>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3" name="click.wav"/>
                                        </p:tgtEl>
                                      </p:cMediaNode>
                                    </p:audio>
                                  </p:subTnLst>
                                </p:cTn>
                              </p:par>
                            </p:childTnLst>
                          </p:cTn>
                        </p:par>
                        <p:par>
                          <p:cTn id="112" fill="hold" nodeType="afterGroup">
                            <p:stCondLst>
                              <p:cond delay="13000"/>
                            </p:stCondLst>
                            <p:childTnLst>
                              <p:par>
                                <p:cTn id="113" presetID="54" presetClass="exit" presetSubtype="0" decel="100000" fill="hold" nodeType="afterEffect">
                                  <p:stCondLst>
                                    <p:cond delay="0"/>
                                  </p:stCondLst>
                                  <p:childTnLst>
                                    <p:anim calcmode="lin" valueType="num">
                                      <p:cBhvr>
                                        <p:cTn id="114" dur="1000"/>
                                        <p:tgtEl>
                                          <p:spTgt spid="29702"/>
                                        </p:tgtEl>
                                        <p:attrNameLst>
                                          <p:attrName>ppt_w</p:attrName>
                                        </p:attrNameLst>
                                      </p:cBhvr>
                                      <p:tavLst>
                                        <p:tav tm="0">
                                          <p:val>
                                            <p:strVal val="ppt_w"/>
                                          </p:val>
                                        </p:tav>
                                        <p:tav tm="100000">
                                          <p:val>
                                            <p:strVal val="ppt_w*0.05"/>
                                          </p:val>
                                        </p:tav>
                                      </p:tavLst>
                                    </p:anim>
                                    <p:anim calcmode="lin" valueType="num">
                                      <p:cBhvr>
                                        <p:cTn id="115" dur="1000"/>
                                        <p:tgtEl>
                                          <p:spTgt spid="29702"/>
                                        </p:tgtEl>
                                        <p:attrNameLst>
                                          <p:attrName>ppt_h</p:attrName>
                                        </p:attrNameLst>
                                      </p:cBhvr>
                                      <p:tavLst>
                                        <p:tav tm="0">
                                          <p:val>
                                            <p:strVal val="ppt_h"/>
                                          </p:val>
                                        </p:tav>
                                        <p:tav tm="100000">
                                          <p:val>
                                            <p:strVal val="ppt_h"/>
                                          </p:val>
                                        </p:tav>
                                      </p:tavLst>
                                    </p:anim>
                                    <p:anim calcmode="lin" valueType="num">
                                      <p:cBhvr>
                                        <p:cTn id="116" dur="1000"/>
                                        <p:tgtEl>
                                          <p:spTgt spid="29702"/>
                                        </p:tgtEl>
                                        <p:attrNameLst>
                                          <p:attrName>ppt_x</p:attrName>
                                        </p:attrNameLst>
                                      </p:cBhvr>
                                      <p:tavLst>
                                        <p:tav tm="0">
                                          <p:val>
                                            <p:strVal val="ppt_x"/>
                                          </p:val>
                                        </p:tav>
                                        <p:tav tm="100000">
                                          <p:val>
                                            <p:strVal val="ppt_x-.2"/>
                                          </p:val>
                                        </p:tav>
                                      </p:tavLst>
                                    </p:anim>
                                    <p:anim calcmode="lin" valueType="num">
                                      <p:cBhvr>
                                        <p:cTn id="117" dur="1000"/>
                                        <p:tgtEl>
                                          <p:spTgt spid="29702"/>
                                        </p:tgtEl>
                                        <p:attrNameLst>
                                          <p:attrName>ppt_y</p:attrName>
                                        </p:attrNameLst>
                                      </p:cBhvr>
                                      <p:tavLst>
                                        <p:tav tm="0">
                                          <p:val>
                                            <p:strVal val="ppt_y"/>
                                          </p:val>
                                        </p:tav>
                                        <p:tav tm="100000">
                                          <p:val>
                                            <p:strVal val="ppt_y"/>
                                          </p:val>
                                        </p:tav>
                                      </p:tavLst>
                                    </p:anim>
                                    <p:animEffect transition="out" filter="fade">
                                      <p:cBhvr>
                                        <p:cTn id="118" dur="1000"/>
                                        <p:tgtEl>
                                          <p:spTgt spid="29702"/>
                                        </p:tgtEl>
                                      </p:cBhvr>
                                    </p:animEffect>
                                    <p:set>
                                      <p:cBhvr>
                                        <p:cTn id="119" dur="1" fill="hold">
                                          <p:stCondLst>
                                            <p:cond delay="999"/>
                                          </p:stCondLst>
                                        </p:cTn>
                                        <p:tgtEl>
                                          <p:spTgt spid="29702"/>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3" name="click.wav"/>
                                        </p:tgtEl>
                                      </p:cMediaNode>
                                    </p:audio>
                                  </p:subTnLst>
                                </p:cTn>
                              </p:par>
                            </p:childTnLst>
                          </p:cTn>
                        </p:par>
                        <p:par>
                          <p:cTn id="120" fill="hold" nodeType="afterGroup">
                            <p:stCondLst>
                              <p:cond delay="14000"/>
                            </p:stCondLst>
                            <p:childTnLst>
                              <p:par>
                                <p:cTn id="121" presetID="54" presetClass="exit" presetSubtype="0" decel="100000" fill="hold" nodeType="afterEffect">
                                  <p:stCondLst>
                                    <p:cond delay="0"/>
                                  </p:stCondLst>
                                  <p:childTnLst>
                                    <p:anim calcmode="lin" valueType="num">
                                      <p:cBhvr>
                                        <p:cTn id="122" dur="1000"/>
                                        <p:tgtEl>
                                          <p:spTgt spid="29701"/>
                                        </p:tgtEl>
                                        <p:attrNameLst>
                                          <p:attrName>ppt_w</p:attrName>
                                        </p:attrNameLst>
                                      </p:cBhvr>
                                      <p:tavLst>
                                        <p:tav tm="0">
                                          <p:val>
                                            <p:strVal val="ppt_w"/>
                                          </p:val>
                                        </p:tav>
                                        <p:tav tm="100000">
                                          <p:val>
                                            <p:strVal val="ppt_w*0.05"/>
                                          </p:val>
                                        </p:tav>
                                      </p:tavLst>
                                    </p:anim>
                                    <p:anim calcmode="lin" valueType="num">
                                      <p:cBhvr>
                                        <p:cTn id="123" dur="1000"/>
                                        <p:tgtEl>
                                          <p:spTgt spid="29701"/>
                                        </p:tgtEl>
                                        <p:attrNameLst>
                                          <p:attrName>ppt_h</p:attrName>
                                        </p:attrNameLst>
                                      </p:cBhvr>
                                      <p:tavLst>
                                        <p:tav tm="0">
                                          <p:val>
                                            <p:strVal val="ppt_h"/>
                                          </p:val>
                                        </p:tav>
                                        <p:tav tm="100000">
                                          <p:val>
                                            <p:strVal val="ppt_h"/>
                                          </p:val>
                                        </p:tav>
                                      </p:tavLst>
                                    </p:anim>
                                    <p:anim calcmode="lin" valueType="num">
                                      <p:cBhvr>
                                        <p:cTn id="124" dur="1000"/>
                                        <p:tgtEl>
                                          <p:spTgt spid="29701"/>
                                        </p:tgtEl>
                                        <p:attrNameLst>
                                          <p:attrName>ppt_x</p:attrName>
                                        </p:attrNameLst>
                                      </p:cBhvr>
                                      <p:tavLst>
                                        <p:tav tm="0">
                                          <p:val>
                                            <p:strVal val="ppt_x"/>
                                          </p:val>
                                        </p:tav>
                                        <p:tav tm="100000">
                                          <p:val>
                                            <p:strVal val="ppt_x-.2"/>
                                          </p:val>
                                        </p:tav>
                                      </p:tavLst>
                                    </p:anim>
                                    <p:anim calcmode="lin" valueType="num">
                                      <p:cBhvr>
                                        <p:cTn id="125" dur="1000"/>
                                        <p:tgtEl>
                                          <p:spTgt spid="29701"/>
                                        </p:tgtEl>
                                        <p:attrNameLst>
                                          <p:attrName>ppt_y</p:attrName>
                                        </p:attrNameLst>
                                      </p:cBhvr>
                                      <p:tavLst>
                                        <p:tav tm="0">
                                          <p:val>
                                            <p:strVal val="ppt_y"/>
                                          </p:val>
                                        </p:tav>
                                        <p:tav tm="100000">
                                          <p:val>
                                            <p:strVal val="ppt_y"/>
                                          </p:val>
                                        </p:tav>
                                      </p:tavLst>
                                    </p:anim>
                                    <p:animEffect transition="out" filter="fade">
                                      <p:cBhvr>
                                        <p:cTn id="126" dur="1000"/>
                                        <p:tgtEl>
                                          <p:spTgt spid="29701"/>
                                        </p:tgtEl>
                                      </p:cBhvr>
                                    </p:animEffect>
                                    <p:set>
                                      <p:cBhvr>
                                        <p:cTn id="127" dur="1" fill="hold">
                                          <p:stCondLst>
                                            <p:cond delay="999"/>
                                          </p:stCondLst>
                                        </p:cTn>
                                        <p:tgtEl>
                                          <p:spTgt spid="29701"/>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3" name="click.wav"/>
                                        </p:tgtEl>
                                      </p:cMediaNode>
                                    </p:audio>
                                  </p:subTnLst>
                                </p:cTn>
                              </p:par>
                            </p:childTnLst>
                          </p:cTn>
                        </p:par>
                        <p:par>
                          <p:cTn id="128" fill="hold" nodeType="afterGroup">
                            <p:stCondLst>
                              <p:cond delay="15000"/>
                            </p:stCondLst>
                            <p:childTnLst>
                              <p:par>
                                <p:cTn id="129" presetID="53" presetClass="exit" presetSubtype="0" fill="hold" nodeType="afterEffect">
                                  <p:stCondLst>
                                    <p:cond delay="0"/>
                                  </p:stCondLst>
                                  <p:childTnLst>
                                    <p:anim calcmode="lin" valueType="num">
                                      <p:cBhvr>
                                        <p:cTn id="130" dur="500"/>
                                        <p:tgtEl>
                                          <p:spTgt spid="29700"/>
                                        </p:tgtEl>
                                        <p:attrNameLst>
                                          <p:attrName>ppt_w</p:attrName>
                                        </p:attrNameLst>
                                      </p:cBhvr>
                                      <p:tavLst>
                                        <p:tav tm="0">
                                          <p:val>
                                            <p:strVal val="ppt_w"/>
                                          </p:val>
                                        </p:tav>
                                        <p:tav tm="100000">
                                          <p:val>
                                            <p:fltVal val="0"/>
                                          </p:val>
                                        </p:tav>
                                      </p:tavLst>
                                    </p:anim>
                                    <p:anim calcmode="lin" valueType="num">
                                      <p:cBhvr>
                                        <p:cTn id="131" dur="500"/>
                                        <p:tgtEl>
                                          <p:spTgt spid="29700"/>
                                        </p:tgtEl>
                                        <p:attrNameLst>
                                          <p:attrName>ppt_h</p:attrName>
                                        </p:attrNameLst>
                                      </p:cBhvr>
                                      <p:tavLst>
                                        <p:tav tm="0">
                                          <p:val>
                                            <p:strVal val="ppt_h"/>
                                          </p:val>
                                        </p:tav>
                                        <p:tav tm="100000">
                                          <p:val>
                                            <p:fltVal val="0"/>
                                          </p:val>
                                        </p:tav>
                                      </p:tavLst>
                                    </p:anim>
                                    <p:animEffect transition="out" filter="fade">
                                      <p:cBhvr>
                                        <p:cTn id="132" dur="500"/>
                                        <p:tgtEl>
                                          <p:spTgt spid="29700"/>
                                        </p:tgtEl>
                                      </p:cBhvr>
                                    </p:animEffect>
                                    <p:set>
                                      <p:cBhvr>
                                        <p:cTn id="133" dur="1" fill="hold">
                                          <p:stCondLst>
                                            <p:cond delay="499"/>
                                          </p:stCondLst>
                                        </p:cTn>
                                        <p:tgtEl>
                                          <p:spTgt spid="29700"/>
                                        </p:tgtEl>
                                        <p:attrNameLst>
                                          <p:attrName>style.visibility</p:attrName>
                                        </p:attrNameLst>
                                      </p:cBhvr>
                                      <p:to>
                                        <p:strVal val="hidden"/>
                                      </p:to>
                                    </p:set>
                                  </p:childTnLst>
                                  <p:subTnLst>
                                    <p:audio>
                                      <p:cMediaNode>
                                        <p:cTn display="0" masterRel="sameClick">
                                          <p:stCondLst>
                                            <p:cond evt="begin" delay="0">
                                              <p:tn val="129"/>
                                            </p:cond>
                                          </p:stCondLst>
                                          <p:endCondLst>
                                            <p:cond evt="onStopAudio" delay="0">
                                              <p:tgtEl>
                                                <p:sldTgt/>
                                              </p:tgtEl>
                                            </p:cond>
                                          </p:endCondLst>
                                        </p:cTn>
                                        <p:tgtEl>
                                          <p:sndTgt r:embed="rId4" name="BELL.WAV"/>
                                        </p:tgtEl>
                                      </p:cMediaNode>
                                    </p:audio>
                                  </p:subTnLst>
                                </p:cTn>
                              </p:par>
                            </p:childTnLst>
                          </p:cTn>
                        </p:par>
                        <p:par>
                          <p:cTn id="134" fill="hold" nodeType="afterGroup">
                            <p:stCondLst>
                              <p:cond delay="15500"/>
                            </p:stCondLst>
                            <p:childTnLst>
                              <p:par>
                                <p:cTn id="135" presetID="23" presetClass="entr" presetSubtype="16" fill="remove" nodeType="after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3000" fill="hold"/>
                                        <p:tgtEl>
                                          <p:spTgt spid="2"/>
                                        </p:tgtEl>
                                        <p:attrNameLst>
                                          <p:attrName>ppt_w</p:attrName>
                                        </p:attrNameLst>
                                      </p:cBhvr>
                                      <p:tavLst>
                                        <p:tav tm="0">
                                          <p:val>
                                            <p:fltVal val="0"/>
                                          </p:val>
                                        </p:tav>
                                        <p:tav tm="100000">
                                          <p:val>
                                            <p:strVal val="#ppt_w"/>
                                          </p:val>
                                        </p:tav>
                                      </p:tavLst>
                                    </p:anim>
                                    <p:anim calcmode="lin" valueType="num">
                                      <p:cBhvr>
                                        <p:cTn id="138"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5"/>
                                            </p:cond>
                                          </p:stCondLst>
                                          <p:endCondLst>
                                            <p:cond evt="onStopAudio" delay="0">
                                              <p:tgtEl>
                                                <p:sldTgt/>
                                              </p:tgtEl>
                                            </p:cond>
                                          </p:endCondLst>
                                        </p:cTn>
                                        <p:tgtEl>
                                          <p:sndTgt r:embed="rId5" name="Cau hoi.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53" presetClass="exit" presetSubtype="0" fill="hold" nodeType="clickEffect">
                                  <p:stCondLst>
                                    <p:cond delay="0"/>
                                  </p:stCondLst>
                                  <p:childTnLst>
                                    <p:anim calcmode="lin" valueType="num">
                                      <p:cBhvr>
                                        <p:cTn id="142" dur="500"/>
                                        <p:tgtEl>
                                          <p:spTgt spid="29731"/>
                                        </p:tgtEl>
                                        <p:attrNameLst>
                                          <p:attrName>ppt_w</p:attrName>
                                        </p:attrNameLst>
                                      </p:cBhvr>
                                      <p:tavLst>
                                        <p:tav tm="0">
                                          <p:val>
                                            <p:strVal val="ppt_w"/>
                                          </p:val>
                                        </p:tav>
                                        <p:tav tm="100000">
                                          <p:val>
                                            <p:fltVal val="0"/>
                                          </p:val>
                                        </p:tav>
                                      </p:tavLst>
                                    </p:anim>
                                    <p:anim calcmode="lin" valueType="num">
                                      <p:cBhvr>
                                        <p:cTn id="143" dur="500"/>
                                        <p:tgtEl>
                                          <p:spTgt spid="29731"/>
                                        </p:tgtEl>
                                        <p:attrNameLst>
                                          <p:attrName>ppt_h</p:attrName>
                                        </p:attrNameLst>
                                      </p:cBhvr>
                                      <p:tavLst>
                                        <p:tav tm="0">
                                          <p:val>
                                            <p:strVal val="ppt_h"/>
                                          </p:val>
                                        </p:tav>
                                        <p:tav tm="100000">
                                          <p:val>
                                            <p:fltVal val="0"/>
                                          </p:val>
                                        </p:tav>
                                      </p:tavLst>
                                    </p:anim>
                                    <p:animEffect transition="out" filter="fade">
                                      <p:cBhvr>
                                        <p:cTn id="144" dur="500"/>
                                        <p:tgtEl>
                                          <p:spTgt spid="29731"/>
                                        </p:tgtEl>
                                      </p:cBhvr>
                                    </p:animEffect>
                                    <p:set>
                                      <p:cBhvr>
                                        <p:cTn id="145" dur="1" fill="hold">
                                          <p:stCondLst>
                                            <p:cond delay="499"/>
                                          </p:stCondLst>
                                        </p:cTn>
                                        <p:tgtEl>
                                          <p:spTgt spid="29731"/>
                                        </p:tgtEl>
                                        <p:attrNameLst>
                                          <p:attrName>style.visibility</p:attrName>
                                        </p:attrNameLst>
                                      </p:cBhvr>
                                      <p:to>
                                        <p:strVal val="hidden"/>
                                      </p:to>
                                    </p:set>
                                  </p:childTnLst>
                                </p:cTn>
                              </p:par>
                              <p:par>
                                <p:cTn id="146" presetID="53" presetClass="entr" presetSubtype="0" fill="hold" nodeType="withEffect">
                                  <p:stCondLst>
                                    <p:cond delay="0"/>
                                  </p:stCondLst>
                                  <p:childTnLst>
                                    <p:set>
                                      <p:cBhvr>
                                        <p:cTn id="147" dur="1" fill="hold">
                                          <p:stCondLst>
                                            <p:cond delay="0"/>
                                          </p:stCondLst>
                                        </p:cTn>
                                        <p:tgtEl>
                                          <p:spTgt spid="29732"/>
                                        </p:tgtEl>
                                        <p:attrNameLst>
                                          <p:attrName>style.visibility</p:attrName>
                                        </p:attrNameLst>
                                      </p:cBhvr>
                                      <p:to>
                                        <p:strVal val="visible"/>
                                      </p:to>
                                    </p:set>
                                    <p:anim calcmode="lin" valueType="num">
                                      <p:cBhvr>
                                        <p:cTn id="148" dur="500" fill="hold"/>
                                        <p:tgtEl>
                                          <p:spTgt spid="29732"/>
                                        </p:tgtEl>
                                        <p:attrNameLst>
                                          <p:attrName>ppt_w</p:attrName>
                                        </p:attrNameLst>
                                      </p:cBhvr>
                                      <p:tavLst>
                                        <p:tav tm="0">
                                          <p:val>
                                            <p:fltVal val="0"/>
                                          </p:val>
                                        </p:tav>
                                        <p:tav tm="100000">
                                          <p:val>
                                            <p:strVal val="#ppt_w"/>
                                          </p:val>
                                        </p:tav>
                                      </p:tavLst>
                                    </p:anim>
                                    <p:anim calcmode="lin" valueType="num">
                                      <p:cBhvr>
                                        <p:cTn id="149" dur="500" fill="hold"/>
                                        <p:tgtEl>
                                          <p:spTgt spid="29732"/>
                                        </p:tgtEl>
                                        <p:attrNameLst>
                                          <p:attrName>ppt_h</p:attrName>
                                        </p:attrNameLst>
                                      </p:cBhvr>
                                      <p:tavLst>
                                        <p:tav tm="0">
                                          <p:val>
                                            <p:fltVal val="0"/>
                                          </p:val>
                                        </p:tav>
                                        <p:tav tm="100000">
                                          <p:val>
                                            <p:strVal val="#ppt_h"/>
                                          </p:val>
                                        </p:tav>
                                      </p:tavLst>
                                    </p:anim>
                                    <p:animEffect transition="in" filter="fade">
                                      <p:cBhvr>
                                        <p:cTn id="150" dur="500"/>
                                        <p:tgtEl>
                                          <p:spTgt spid="29732"/>
                                        </p:tgtEl>
                                      </p:cBhvr>
                                    </p:animEffect>
                                  </p:childTnLst>
                                  <p:subTnLst>
                                    <p:audio>
                                      <p:cMediaNode>
                                        <p:cTn display="0" masterRel="sameClick">
                                          <p:stCondLst>
                                            <p:cond evt="begin" delay="0">
                                              <p:tn val="146"/>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1" grpId="0" animBg="1"/>
      <p:bldP spid="29702" grpId="0" animBg="1"/>
      <p:bldP spid="29703" grpId="0" animBg="1"/>
      <p:bldP spid="29704" grpId="0" animBg="1"/>
      <p:bldP spid="29705" grpId="0" animBg="1"/>
      <p:bldP spid="29706" grpId="0" animBg="1"/>
      <p:bldP spid="29707" grpId="0" animBg="1"/>
      <p:bldP spid="29708" grpId="0" animBg="1"/>
      <p:bldP spid="29709" grpId="0" animBg="1"/>
      <p:bldP spid="29710" grpId="0" animBg="1"/>
      <p:bldP spid="29711" grpId="0" animBg="1"/>
      <p:bldP spid="29712" grpId="0" animBg="1"/>
      <p:bldP spid="29713" grpId="0" animBg="1"/>
      <p:bldP spid="29714" grpId="0" animBg="1"/>
      <p:bldP spid="29715" grpId="0" animBg="1"/>
      <p:bldP spid="29731" grpId="0"/>
      <p:bldP spid="29731" grpId="1"/>
      <p:bldP spid="297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06475" y="-66066"/>
            <a:ext cx="11350894" cy="6628580"/>
          </a:xfrm>
          <a:prstGeom prst="rect">
            <a:avLst/>
          </a:prstGeom>
        </p:spPr>
      </p:pic>
      <p:pic>
        <p:nvPicPr>
          <p:cNvPr id="54" name="图片 53">
            <a:extLst>
              <a:ext uri="{FF2B5EF4-FFF2-40B4-BE49-F238E27FC236}">
                <a16:creationId xmlns:a16="http://schemas.microsoft.com/office/drawing/2014/main" id="{9F6D768A-BF3F-D1AA-1652-D36EFC8D80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625" y="4151447"/>
            <a:ext cx="4059807" cy="4059807"/>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pic>
        <p:nvPicPr>
          <p:cNvPr id="62" name="图片 61">
            <a:extLst>
              <a:ext uri="{FF2B5EF4-FFF2-40B4-BE49-F238E27FC236}">
                <a16:creationId xmlns:a16="http://schemas.microsoft.com/office/drawing/2014/main" id="{1EE7C8CB-BDA3-BE81-B6C5-2E1D69EBB69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l="3274" t="5212" r="63318" b="67851"/>
          <a:stretch/>
        </p:blipFill>
        <p:spPr>
          <a:xfrm>
            <a:off x="5040303" y="5428702"/>
            <a:ext cx="1376878" cy="111016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8770887" y="3492194"/>
            <a:ext cx="3984357" cy="3463837"/>
            <a:chOff x="8236467" y="3278909"/>
            <a:chExt cx="3984357"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21" name="图片 20">
            <a:extLst>
              <a:ext uri="{FF2B5EF4-FFF2-40B4-BE49-F238E27FC236}">
                <a16:creationId xmlns:a16="http://schemas.microsoft.com/office/drawing/2014/main" id="{7E96C052-9917-2FE7-A31E-3EC932B0F61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19557" y="2846098"/>
            <a:ext cx="3161336" cy="3161336"/>
          </a:xfrm>
          <a:prstGeom prst="rect">
            <a:avLst/>
          </a:prstGeom>
          <a:effectLst>
            <a:outerShdw blurRad="76200" dir="13500000" sy="23000" kx="1200000" algn="br" rotWithShape="0">
              <a:prstClr val="black">
                <a:alpha val="20000"/>
              </a:prstClr>
            </a:outerShdw>
          </a:effectLst>
        </p:spPr>
      </p:pic>
      <p:pic>
        <p:nvPicPr>
          <p:cNvPr id="15" name="Picture 14">
            <a:extLst>
              <a:ext uri="{FF2B5EF4-FFF2-40B4-BE49-F238E27FC236}">
                <a16:creationId xmlns:a16="http://schemas.microsoft.com/office/drawing/2014/main" id="{E53FF41F-B3B3-2259-DF66-00F215756AEC}"/>
              </a:ext>
            </a:extLst>
          </p:cNvPr>
          <p:cNvPicPr>
            <a:picLocks noChangeAspect="1"/>
          </p:cNvPicPr>
          <p:nvPr/>
        </p:nvPicPr>
        <p:blipFill>
          <a:blip r:embed="rId12"/>
          <a:stretch>
            <a:fillRect/>
          </a:stretch>
        </p:blipFill>
        <p:spPr>
          <a:xfrm>
            <a:off x="5199243" y="1020680"/>
            <a:ext cx="2627604" cy="1079086"/>
          </a:xfrm>
          <a:prstGeom prst="rect">
            <a:avLst/>
          </a:prstGeom>
        </p:spPr>
      </p:pic>
      <p:pic>
        <p:nvPicPr>
          <p:cNvPr id="2" name="Picture 1">
            <a:extLst>
              <a:ext uri="{FF2B5EF4-FFF2-40B4-BE49-F238E27FC236}">
                <a16:creationId xmlns:a16="http://schemas.microsoft.com/office/drawing/2014/main" id="{F15432C4-6ACF-D426-7408-943749514D30}"/>
              </a:ext>
            </a:extLst>
          </p:cNvPr>
          <p:cNvPicPr>
            <a:picLocks noChangeAspect="1"/>
          </p:cNvPicPr>
          <p:nvPr/>
        </p:nvPicPr>
        <p:blipFill>
          <a:blip r:embed="rId13"/>
          <a:stretch>
            <a:fillRect/>
          </a:stretch>
        </p:blipFill>
        <p:spPr>
          <a:xfrm>
            <a:off x="2673044" y="2066528"/>
            <a:ext cx="7837640" cy="2596929"/>
          </a:xfrm>
          <a:prstGeom prst="rect">
            <a:avLst/>
          </a:prstGeom>
        </p:spPr>
      </p:pic>
      <p:sp>
        <p:nvSpPr>
          <p:cNvPr id="3" name="TextBox 2">
            <a:extLst>
              <a:ext uri="{FF2B5EF4-FFF2-40B4-BE49-F238E27FC236}">
                <a16:creationId xmlns:a16="http://schemas.microsoft.com/office/drawing/2014/main" id="{E109E532-F30B-CBC6-8565-728A7979C5EC}"/>
              </a:ext>
            </a:extLst>
          </p:cNvPr>
          <p:cNvSpPr txBox="1"/>
          <p:nvPr/>
        </p:nvSpPr>
        <p:spPr>
          <a:xfrm>
            <a:off x="5761704" y="4385187"/>
            <a:ext cx="2418735"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a:t>
            </a:r>
            <a:r>
              <a:rPr lang="en-US" sz="3600" b="1" dirty="0" err="1">
                <a:latin typeface="Cambria" panose="02040503050406030204" pitchFamily="18" charset="0"/>
                <a:ea typeface="Cambria" panose="02040503050406030204" pitchFamily="18" charset="0"/>
              </a:rPr>
              <a:t>Tiết</a:t>
            </a:r>
            <a:r>
              <a:rPr lang="en-US" sz="36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2788107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E180D4A7-C9FB-4DFB-919C-405C955672EB}">
      <p14:showEvtLst xmlns:p14="http://schemas.microsoft.com/office/powerpoint/2010/main">
        <p14:playEvt time="1" objId="4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174580" y="-280200"/>
            <a:ext cx="4619311" cy="4619311"/>
          </a:xfrm>
          <a:prstGeom prst="rect">
            <a:avLst/>
          </a:prstGeom>
        </p:spPr>
      </p:pic>
      <p:grpSp>
        <p:nvGrpSpPr>
          <p:cNvPr id="32" name="组合 31">
            <a:extLst>
              <a:ext uri="{FF2B5EF4-FFF2-40B4-BE49-F238E27FC236}">
                <a16:creationId xmlns:a16="http://schemas.microsoft.com/office/drawing/2014/main" id="{812F7956-7370-9BB9-D4F0-B034500A7A21}"/>
              </a:ext>
            </a:extLst>
          </p:cNvPr>
          <p:cNvGrpSpPr/>
          <p:nvPr/>
        </p:nvGrpSpPr>
        <p:grpSpPr>
          <a:xfrm>
            <a:off x="7923982" y="2736534"/>
            <a:ext cx="4743064" cy="4151946"/>
            <a:chOff x="8236467" y="3278909"/>
            <a:chExt cx="3984357" cy="3463837"/>
          </a:xfrm>
        </p:grpSpPr>
        <p:pic>
          <p:nvPicPr>
            <p:cNvPr id="33" name="图片 32">
              <a:extLst>
                <a:ext uri="{FF2B5EF4-FFF2-40B4-BE49-F238E27FC236}">
                  <a16:creationId xmlns:a16="http://schemas.microsoft.com/office/drawing/2014/main" id="{11460383-D6A0-7500-04DF-C37AAF542B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4" name="图片 33">
              <a:extLst>
                <a:ext uri="{FF2B5EF4-FFF2-40B4-BE49-F238E27FC236}">
                  <a16:creationId xmlns:a16="http://schemas.microsoft.com/office/drawing/2014/main" id="{13C10393-FAAC-3C1D-2502-0FBB1A453E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2" name="图片 55">
            <a:extLst>
              <a:ext uri="{FF2B5EF4-FFF2-40B4-BE49-F238E27FC236}">
                <a16:creationId xmlns:a16="http://schemas.microsoft.com/office/drawing/2014/main" id="{D467F1D0-DB00-0F11-B2F5-6FC8C7CF08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32479" flipH="1">
            <a:off x="8250529" y="65377"/>
            <a:ext cx="3787327" cy="4619311"/>
          </a:xfrm>
          <a:prstGeom prst="rect">
            <a:avLst/>
          </a:prstGeom>
        </p:spPr>
      </p:pic>
      <p:pic>
        <p:nvPicPr>
          <p:cNvPr id="3" name="图片 3">
            <a:extLst>
              <a:ext uri="{FF2B5EF4-FFF2-40B4-BE49-F238E27FC236}">
                <a16:creationId xmlns:a16="http://schemas.microsoft.com/office/drawing/2014/main" id="{7AEA3F46-1014-283D-3A1F-AC79A148F6A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380" t="4569" r="19755" b="3868"/>
          <a:stretch/>
        </p:blipFill>
        <p:spPr>
          <a:xfrm>
            <a:off x="662" y="1925757"/>
            <a:ext cx="3772155" cy="4873850"/>
          </a:xfrm>
          <a:prstGeom prst="rect">
            <a:avLst/>
          </a:prstGeom>
        </p:spPr>
      </p:pic>
      <p:pic>
        <p:nvPicPr>
          <p:cNvPr id="4" name="Picture 3">
            <a:extLst>
              <a:ext uri="{FF2B5EF4-FFF2-40B4-BE49-F238E27FC236}">
                <a16:creationId xmlns:a16="http://schemas.microsoft.com/office/drawing/2014/main" id="{E6ECBB74-7C12-8D9B-1F77-7D7B489BAB16}"/>
              </a:ext>
            </a:extLst>
          </p:cNvPr>
          <p:cNvPicPr>
            <a:picLocks noChangeAspect="1"/>
          </p:cNvPicPr>
          <p:nvPr/>
        </p:nvPicPr>
        <p:blipFill>
          <a:blip r:embed="rId9"/>
          <a:stretch>
            <a:fillRect/>
          </a:stretch>
        </p:blipFill>
        <p:spPr>
          <a:xfrm>
            <a:off x="3659360" y="2035250"/>
            <a:ext cx="5407621" cy="3834716"/>
          </a:xfrm>
          <a:prstGeom prst="rect">
            <a:avLst/>
          </a:prstGeom>
        </p:spPr>
      </p:pic>
    </p:spTree>
    <p:extLst>
      <p:ext uri="{BB962C8B-B14F-4D97-AF65-F5344CB8AC3E}">
        <p14:creationId xmlns:p14="http://schemas.microsoft.com/office/powerpoint/2010/main" val="2003042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842777CD-FFD1-5214-A44D-DF5BB80ECFA0}"/>
              </a:ext>
            </a:extLst>
          </p:cNvPr>
          <p:cNvSpPr/>
          <p:nvPr/>
        </p:nvSpPr>
        <p:spPr>
          <a:xfrm>
            <a:off x="120320" y="376579"/>
            <a:ext cx="11828207" cy="6201202"/>
          </a:xfrm>
          <a:prstGeom prst="rect">
            <a:avLst/>
          </a:prstGeom>
          <a:solidFill>
            <a:schemeClr val="bg1"/>
          </a:solidFill>
          <a:ln w="38100">
            <a:solidFill>
              <a:srgbClr val="2DAB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思源黑体 CN Medium"/>
              <a:cs typeface="+mn-cs"/>
            </a:endParaRPr>
          </a:p>
        </p:txBody>
      </p:sp>
      <p:sp>
        <p:nvSpPr>
          <p:cNvPr id="2" name="Oval 1">
            <a:extLst>
              <a:ext uri="{FF2B5EF4-FFF2-40B4-BE49-F238E27FC236}">
                <a16:creationId xmlns:a16="http://schemas.microsoft.com/office/drawing/2014/main" id="{D1D9DC8C-338D-3001-BF6A-930FB4011A6F}"/>
              </a:ext>
            </a:extLst>
          </p:cNvPr>
          <p:cNvSpPr/>
          <p:nvPr/>
        </p:nvSpPr>
        <p:spPr>
          <a:xfrm>
            <a:off x="442451" y="580103"/>
            <a:ext cx="668594" cy="5801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3" name="TextBox 2">
            <a:extLst>
              <a:ext uri="{FF2B5EF4-FFF2-40B4-BE49-F238E27FC236}">
                <a16:creationId xmlns:a16="http://schemas.microsoft.com/office/drawing/2014/main" id="{EAE739B7-94DC-C7E2-8EDB-F30CB2E42E2C}"/>
              </a:ext>
            </a:extLst>
          </p:cNvPr>
          <p:cNvSpPr txBox="1"/>
          <p:nvPr/>
        </p:nvSpPr>
        <p:spPr>
          <a:xfrm>
            <a:off x="1130710" y="560439"/>
            <a:ext cx="10451690" cy="954107"/>
          </a:xfrm>
          <a:prstGeom prst="rect">
            <a:avLst/>
          </a:prstGeom>
          <a:noFill/>
        </p:spPr>
        <p:txBody>
          <a:bodyPr wrap="square" rtlCol="0">
            <a:spAutoFit/>
          </a:bodyPr>
          <a:lstStyle/>
          <a:p>
            <a:r>
              <a:rPr lang="vi-VN" sz="2800" b="1" dirty="0">
                <a:latin typeface="Cambria" panose="02040503050406030204" pitchFamily="18" charset="0"/>
                <a:ea typeface="Cambria" panose="02040503050406030204" pitchFamily="18" charset="0"/>
              </a:rPr>
              <a:t>Vườn dâu tây nhà chị Na có 31 luống, mỗi luống có 26 cây. Hỏi vườn dâu tây nhà chị Na có tất cả bao nhiêu cây dâu tây?</a:t>
            </a:r>
            <a:endParaRPr lang="en-US" sz="2800" b="1" dirty="0">
              <a:latin typeface="Cambria" panose="02040503050406030204" pitchFamily="18" charset="0"/>
              <a:ea typeface="Cambria" panose="02040503050406030204" pitchFamily="18" charset="0"/>
            </a:endParaRPr>
          </a:p>
        </p:txBody>
      </p:sp>
      <p:pic>
        <p:nvPicPr>
          <p:cNvPr id="1026" name="Picture 2" descr="University of Lincoln uses AI to grow the UK's millions of strawberries to  perfect ripeness | Startups Magazine">
            <a:extLst>
              <a:ext uri="{FF2B5EF4-FFF2-40B4-BE49-F238E27FC236}">
                <a16:creationId xmlns:a16="http://schemas.microsoft.com/office/drawing/2014/main" id="{696C1E95-DFA1-24CD-2B5B-64A94F27F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18" y="1960921"/>
            <a:ext cx="5355589" cy="25914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3A93EE-E8E4-5A30-6C22-A2556059E4B5}"/>
              </a:ext>
            </a:extLst>
          </p:cNvPr>
          <p:cNvSpPr txBox="1"/>
          <p:nvPr/>
        </p:nvSpPr>
        <p:spPr>
          <a:xfrm>
            <a:off x="6489291" y="1651818"/>
            <a:ext cx="5102942" cy="1569660"/>
          </a:xfrm>
          <a:prstGeom prst="rect">
            <a:avLst/>
          </a:prstGeom>
          <a:noFill/>
        </p:spPr>
        <p:txBody>
          <a:bodyPr wrap="square" rtlCol="0">
            <a:spAutoFit/>
          </a:bodyPr>
          <a:lstStyle/>
          <a:p>
            <a:pPr algn="ctr" latinLnBrk="0"/>
            <a:r>
              <a:rPr lang="en-US" sz="3200" b="1" i="0" u="sng" dirty="0" err="1">
                <a:solidFill>
                  <a:srgbClr val="002060"/>
                </a:solidFill>
                <a:effectLst/>
                <a:latin typeface="Cambria" panose="02040503050406030204" pitchFamily="18" charset="0"/>
                <a:ea typeface="Cambria" panose="02040503050406030204" pitchFamily="18" charset="0"/>
              </a:rPr>
              <a:t>Tóm</a:t>
            </a:r>
            <a:r>
              <a:rPr lang="en-US" sz="3200" b="1" i="0" u="sng" dirty="0">
                <a:solidFill>
                  <a:srgbClr val="002060"/>
                </a:solidFill>
                <a:effectLst/>
                <a:latin typeface="Cambria" panose="02040503050406030204" pitchFamily="18" charset="0"/>
                <a:ea typeface="Cambria" panose="02040503050406030204" pitchFamily="18" charset="0"/>
              </a:rPr>
              <a:t> </a:t>
            </a:r>
            <a:r>
              <a:rPr lang="en-US" sz="3200" b="1" i="0" u="sng" dirty="0" err="1">
                <a:solidFill>
                  <a:srgbClr val="002060"/>
                </a:solidFill>
                <a:effectLst/>
                <a:latin typeface="Cambria" panose="02040503050406030204" pitchFamily="18" charset="0"/>
                <a:ea typeface="Cambria" panose="02040503050406030204" pitchFamily="18" charset="0"/>
              </a:rPr>
              <a:t>tắt</a:t>
            </a:r>
            <a:r>
              <a:rPr lang="en-US" sz="3200" b="1" i="0" u="sng" dirty="0">
                <a:solidFill>
                  <a:srgbClr val="002060"/>
                </a:solidFill>
                <a:effectLst/>
                <a:latin typeface="Cambria" panose="02040503050406030204" pitchFamily="18" charset="0"/>
                <a:ea typeface="Cambria" panose="02040503050406030204" pitchFamily="18" charset="0"/>
              </a:rPr>
              <a:t>:</a:t>
            </a:r>
          </a:p>
          <a:p>
            <a:pPr algn="just" latinLnBrk="0"/>
            <a:r>
              <a:rPr lang="en-US" sz="3200" b="0" i="0" dirty="0" err="1">
                <a:solidFill>
                  <a:srgbClr val="002060"/>
                </a:solidFill>
                <a:effectLst/>
                <a:latin typeface="Cambria" panose="02040503050406030204" pitchFamily="18" charset="0"/>
                <a:ea typeface="Cambria" panose="02040503050406030204" pitchFamily="18" charset="0"/>
              </a:rPr>
              <a:t>Mỗi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luống</a:t>
            </a:r>
            <a:r>
              <a:rPr lang="en-US" sz="3200" b="0" i="0" dirty="0">
                <a:solidFill>
                  <a:srgbClr val="002060"/>
                </a:solidFill>
                <a:effectLst/>
                <a:latin typeface="Cambria" panose="02040503050406030204" pitchFamily="18" charset="0"/>
                <a:ea typeface="Cambria" panose="02040503050406030204" pitchFamily="18" charset="0"/>
              </a:rPr>
              <a:t>: 26 </a:t>
            </a:r>
            <a:r>
              <a:rPr lang="en-US" sz="3200" b="0" i="0" dirty="0" err="1">
                <a:solidFill>
                  <a:srgbClr val="002060"/>
                </a:solidFill>
                <a:effectLst/>
                <a:latin typeface="Cambria" panose="02040503050406030204" pitchFamily="18" charset="0"/>
                <a:ea typeface="Cambria" panose="02040503050406030204" pitchFamily="18" charset="0"/>
              </a:rPr>
              <a:t>cây</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dâu</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tây</a:t>
            </a:r>
            <a:endParaRPr lang="en-US" sz="3200" b="0" i="0" dirty="0">
              <a:solidFill>
                <a:srgbClr val="002060"/>
              </a:solidFill>
              <a:effectLst/>
              <a:latin typeface="Cambria" panose="02040503050406030204" pitchFamily="18" charset="0"/>
              <a:ea typeface="Cambria" panose="02040503050406030204" pitchFamily="18" charset="0"/>
            </a:endParaRPr>
          </a:p>
          <a:p>
            <a:pPr algn="just" latinLnBrk="0"/>
            <a:r>
              <a:rPr lang="en-US" sz="3200" b="0" i="0" dirty="0">
                <a:solidFill>
                  <a:srgbClr val="002060"/>
                </a:solidFill>
                <a:effectLst/>
                <a:latin typeface="Cambria" panose="02040503050406030204" pitchFamily="18" charset="0"/>
                <a:ea typeface="Cambria" panose="02040503050406030204" pitchFamily="18" charset="0"/>
              </a:rPr>
              <a:t>31 </a:t>
            </a:r>
            <a:r>
              <a:rPr lang="en-US" sz="3200" b="0" i="0" dirty="0" err="1">
                <a:solidFill>
                  <a:srgbClr val="002060"/>
                </a:solidFill>
                <a:effectLst/>
                <a:latin typeface="Cambria" panose="02040503050406030204" pitchFamily="18" charset="0"/>
                <a:ea typeface="Cambria" panose="02040503050406030204" pitchFamily="18" charset="0"/>
              </a:rPr>
              <a:t>luống</a:t>
            </a:r>
            <a:r>
              <a:rPr lang="en-US" sz="3200" b="0" i="0" dirty="0">
                <a:solidFill>
                  <a:srgbClr val="002060"/>
                </a:solidFill>
                <a:effectLst/>
                <a:latin typeface="Cambria" panose="02040503050406030204" pitchFamily="18" charset="0"/>
                <a:ea typeface="Cambria" panose="02040503050406030204" pitchFamily="18" charset="0"/>
              </a:rPr>
              <a:t>: ... </a:t>
            </a:r>
            <a:r>
              <a:rPr lang="en-US" sz="3200" dirty="0" err="1">
                <a:solidFill>
                  <a:srgbClr val="002060"/>
                </a:solidFill>
                <a:latin typeface="Cambria" panose="02040503050406030204" pitchFamily="18" charset="0"/>
                <a:ea typeface="Cambria" panose="02040503050406030204" pitchFamily="18" charset="0"/>
              </a:rPr>
              <a:t>c</a:t>
            </a:r>
            <a:r>
              <a:rPr lang="en-US" sz="3200" b="0" i="0" dirty="0" err="1">
                <a:solidFill>
                  <a:srgbClr val="002060"/>
                </a:solidFill>
                <a:effectLst/>
                <a:latin typeface="Cambria" panose="02040503050406030204" pitchFamily="18" charset="0"/>
                <a:ea typeface="Cambria" panose="02040503050406030204" pitchFamily="18" charset="0"/>
              </a:rPr>
              <a:t>ây</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dâu</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tây</a:t>
            </a:r>
            <a:r>
              <a:rPr lang="en-US" sz="3200" b="0" i="0" dirty="0">
                <a:solidFill>
                  <a:srgbClr val="002060"/>
                </a:solidFill>
                <a:effectLst/>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35688E9D-CC14-60B7-D0B7-6F746E0D6E9E}"/>
              </a:ext>
            </a:extLst>
          </p:cNvPr>
          <p:cNvSpPr txBox="1"/>
          <p:nvPr/>
        </p:nvSpPr>
        <p:spPr>
          <a:xfrm>
            <a:off x="5850193" y="3500284"/>
            <a:ext cx="5535561" cy="2850011"/>
          </a:xfrm>
          <a:prstGeom prst="rect">
            <a:avLst/>
          </a:prstGeom>
          <a:noFill/>
        </p:spPr>
        <p:txBody>
          <a:bodyPr wrap="square" rtlCol="0">
            <a:spAutoFit/>
          </a:bodyPr>
          <a:lstStyle/>
          <a:p>
            <a:pPr marL="0" marR="0" algn="ctr">
              <a:lnSpc>
                <a:spcPct val="115000"/>
              </a:lnSpc>
              <a:spcBef>
                <a:spcPts val="0"/>
              </a:spcBef>
              <a:spcAft>
                <a:spcPts val="0"/>
              </a:spcAft>
            </a:pPr>
            <a:r>
              <a:rPr lang="nl-NL" sz="3200" b="1" i="1" u="sng" dirty="0">
                <a:solidFill>
                  <a:srgbClr val="FF0000"/>
                </a:solidFill>
                <a:effectLst/>
                <a:latin typeface="Cambria" panose="02040503050406030204" pitchFamily="18" charset="0"/>
                <a:ea typeface="Cambria" panose="02040503050406030204" pitchFamily="18" charset="0"/>
              </a:rPr>
              <a:t>Bài giải:</a:t>
            </a:r>
          </a:p>
          <a:p>
            <a:pPr algn="ctr">
              <a:lnSpc>
                <a:spcPct val="115000"/>
              </a:lnSpc>
            </a:pPr>
            <a:r>
              <a:rPr lang="vi-VN" sz="3200" dirty="0">
                <a:solidFill>
                  <a:srgbClr val="FF0000"/>
                </a:solidFill>
                <a:latin typeface="Cambria" panose="02040503050406030204" pitchFamily="18" charset="0"/>
                <a:ea typeface="Cambria" panose="02040503050406030204" pitchFamily="18" charset="0"/>
              </a:rPr>
              <a:t>Vườn dâu tây nhà chị Na có tất cả số cây dâu tây là:</a:t>
            </a:r>
            <a:endParaRPr lang="en-US" sz="3200" dirty="0">
              <a:solidFill>
                <a:srgbClr val="FF0000"/>
              </a:solidFill>
              <a:latin typeface="Cambria" panose="02040503050406030204" pitchFamily="18" charset="0"/>
              <a:ea typeface="Cambria" panose="02040503050406030204" pitchFamily="18" charset="0"/>
            </a:endParaRPr>
          </a:p>
          <a:p>
            <a:pPr algn="ctr">
              <a:lnSpc>
                <a:spcPct val="115000"/>
              </a:lnSpc>
            </a:pPr>
            <a:r>
              <a:rPr lang="nl-NL" sz="3200" dirty="0">
                <a:solidFill>
                  <a:srgbClr val="FF0000"/>
                </a:solidFill>
                <a:effectLst/>
                <a:latin typeface="Cambria" panose="02040503050406030204" pitchFamily="18" charset="0"/>
                <a:ea typeface="Cambria" panose="02040503050406030204" pitchFamily="18" charset="0"/>
              </a:rPr>
              <a:t>26 x 31 = 806 (cây)</a:t>
            </a:r>
            <a:endParaRPr lang="en-US" sz="3200" dirty="0">
              <a:solidFill>
                <a:srgbClr val="FF0000"/>
              </a:solidFill>
              <a:effectLst/>
              <a:latin typeface="Cambria" panose="02040503050406030204" pitchFamily="18" charset="0"/>
              <a:ea typeface="Cambria" panose="02040503050406030204" pitchFamily="18" charset="0"/>
            </a:endParaRPr>
          </a:p>
          <a:p>
            <a:pPr algn="r"/>
            <a:r>
              <a:rPr lang="nl-NL" sz="3200" dirty="0">
                <a:solidFill>
                  <a:srgbClr val="FF0000"/>
                </a:solidFill>
                <a:effectLst/>
                <a:latin typeface="Cambria" panose="02040503050406030204" pitchFamily="18" charset="0"/>
                <a:ea typeface="Cambria" panose="02040503050406030204" pitchFamily="18" charset="0"/>
              </a:rPr>
              <a:t>                     Đáp số: 806 cây dâu</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2310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down)">
                                      <p:cBhvr>
                                        <p:cTn id="35" dur="5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wipe(down)">
                                      <p:cBhvr>
                                        <p:cTn id="4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842777CD-FFD1-5214-A44D-DF5BB80ECFA0}"/>
              </a:ext>
            </a:extLst>
          </p:cNvPr>
          <p:cNvSpPr/>
          <p:nvPr/>
        </p:nvSpPr>
        <p:spPr>
          <a:xfrm>
            <a:off x="120320" y="376579"/>
            <a:ext cx="11828207" cy="6201202"/>
          </a:xfrm>
          <a:prstGeom prst="rect">
            <a:avLst/>
          </a:prstGeom>
          <a:solidFill>
            <a:schemeClr val="bg1"/>
          </a:solidFill>
          <a:ln w="38100">
            <a:solidFill>
              <a:srgbClr val="2DAB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思源黑体 CN Medium"/>
              <a:cs typeface="+mn-cs"/>
            </a:endParaRPr>
          </a:p>
        </p:txBody>
      </p:sp>
      <p:sp>
        <p:nvSpPr>
          <p:cNvPr id="2" name="Oval 1">
            <a:extLst>
              <a:ext uri="{FF2B5EF4-FFF2-40B4-BE49-F238E27FC236}">
                <a16:creationId xmlns:a16="http://schemas.microsoft.com/office/drawing/2014/main" id="{D1D9DC8C-338D-3001-BF6A-930FB4011A6F}"/>
              </a:ext>
            </a:extLst>
          </p:cNvPr>
          <p:cNvSpPr/>
          <p:nvPr/>
        </p:nvSpPr>
        <p:spPr>
          <a:xfrm>
            <a:off x="442451" y="580103"/>
            <a:ext cx="668594" cy="5801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EAE739B7-94DC-C7E2-8EDB-F30CB2E42E2C}"/>
              </a:ext>
            </a:extLst>
          </p:cNvPr>
          <p:cNvSpPr txBox="1"/>
          <p:nvPr/>
        </p:nvSpPr>
        <p:spPr>
          <a:xfrm>
            <a:off x="1130710" y="560439"/>
            <a:ext cx="10451690" cy="954107"/>
          </a:xfrm>
          <a:prstGeom prst="rect">
            <a:avLst/>
          </a:prstGeom>
          <a:noFill/>
        </p:spPr>
        <p:txBody>
          <a:bodyPr wrap="square" rtlCol="0">
            <a:spAutoFit/>
          </a:bodyPr>
          <a:lstStyle/>
          <a:p>
            <a:pPr lvl="0"/>
            <a:r>
              <a:rPr lang="vi-VN" sz="2800" b="1" dirty="0">
                <a:solidFill>
                  <a:prstClr val="black"/>
                </a:solidFill>
                <a:latin typeface="Cambria" panose="02040503050406030204" pitchFamily="18" charset="0"/>
                <a:ea typeface="Cambria" panose="02040503050406030204" pitchFamily="18" charset="0"/>
              </a:rPr>
              <a:t>Tim một người khoẻ mạnh bình thường mỗi phút đập khoảng 75 lần. Tính số lần đập của tim người đó trong 24 giờ.</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453A93EE-E8E4-5A30-6C22-A2556059E4B5}"/>
              </a:ext>
            </a:extLst>
          </p:cNvPr>
          <p:cNvSpPr txBox="1"/>
          <p:nvPr/>
        </p:nvSpPr>
        <p:spPr>
          <a:xfrm>
            <a:off x="6508956" y="2458063"/>
            <a:ext cx="510294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Tóm</a:t>
            </a:r>
            <a:r>
              <a:rPr kumimoji="0" lang="en-US"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tắt</a:t>
            </a:r>
            <a:r>
              <a:rPr kumimoji="0" lang="en-US"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r>
              <a:rPr lang="en-US" sz="3600" dirty="0">
                <a:solidFill>
                  <a:srgbClr val="002060"/>
                </a:solidFill>
                <a:latin typeface="Cambria" panose="02040503050406030204" pitchFamily="18" charset="0"/>
                <a:ea typeface="Cambria" panose="02040503050406030204" pitchFamily="18" charset="0"/>
              </a:rPr>
              <a:t>1 </a:t>
            </a:r>
            <a:r>
              <a:rPr lang="en-US" sz="3600" dirty="0" err="1">
                <a:solidFill>
                  <a:srgbClr val="002060"/>
                </a:solidFill>
                <a:latin typeface="Cambria" panose="02040503050406030204" pitchFamily="18" charset="0"/>
                <a:ea typeface="Cambria" panose="02040503050406030204" pitchFamily="18" charset="0"/>
              </a:rPr>
              <a:t>phút</a:t>
            </a:r>
            <a:r>
              <a:rPr lang="en-US" sz="3600" dirty="0">
                <a:solidFill>
                  <a:srgbClr val="002060"/>
                </a:solidFill>
                <a:latin typeface="Cambria" panose="02040503050406030204" pitchFamily="18" charset="0"/>
                <a:ea typeface="Cambria" panose="02040503050406030204" pitchFamily="18" charset="0"/>
              </a:rPr>
              <a:t>: 75 </a:t>
            </a:r>
            <a:r>
              <a:rPr lang="en-US" sz="3600" dirty="0" err="1">
                <a:solidFill>
                  <a:srgbClr val="002060"/>
                </a:solidFill>
                <a:latin typeface="Cambria" panose="02040503050406030204" pitchFamily="18" charset="0"/>
                <a:ea typeface="Cambria" panose="02040503050406030204" pitchFamily="18" charset="0"/>
              </a:rPr>
              <a:t>lần</a:t>
            </a:r>
            <a:endParaRPr lang="en-US" sz="3600" dirty="0">
              <a:solidFill>
                <a:srgbClr val="002060"/>
              </a:solidFill>
              <a:latin typeface="Cambria" panose="02040503050406030204" pitchFamily="18" charset="0"/>
              <a:ea typeface="Cambria" panose="02040503050406030204" pitchFamily="18" charset="0"/>
            </a:endParaRPr>
          </a:p>
          <a:p>
            <a:r>
              <a:rPr lang="en-US" sz="3600" dirty="0">
                <a:solidFill>
                  <a:srgbClr val="002060"/>
                </a:solidFill>
                <a:latin typeface="Cambria" panose="02040503050406030204" pitchFamily="18" charset="0"/>
                <a:ea typeface="Cambria" panose="02040503050406030204" pitchFamily="18" charset="0"/>
              </a:rPr>
              <a:t>24 </a:t>
            </a:r>
            <a:r>
              <a:rPr lang="en-US" sz="3600" dirty="0" err="1">
                <a:solidFill>
                  <a:srgbClr val="002060"/>
                </a:solidFill>
                <a:latin typeface="Cambria" panose="02040503050406030204" pitchFamily="18" charset="0"/>
                <a:ea typeface="Cambria" panose="02040503050406030204" pitchFamily="18" charset="0"/>
              </a:rPr>
              <a:t>giờ</a:t>
            </a:r>
            <a:r>
              <a:rPr lang="en-US" sz="3600" dirty="0">
                <a:solidFill>
                  <a:srgbClr val="002060"/>
                </a:solidFill>
                <a:latin typeface="Cambria" panose="02040503050406030204" pitchFamily="18" charset="0"/>
                <a:ea typeface="Cambria" panose="02040503050406030204" pitchFamily="18" charset="0"/>
              </a:rPr>
              <a:t>: .... </a:t>
            </a:r>
            <a:r>
              <a:rPr lang="en-US" sz="3600" dirty="0" err="1">
                <a:solidFill>
                  <a:srgbClr val="002060"/>
                </a:solidFill>
                <a:latin typeface="Cambria" panose="02040503050406030204" pitchFamily="18" charset="0"/>
                <a:ea typeface="Cambria" panose="02040503050406030204" pitchFamily="18" charset="0"/>
              </a:rPr>
              <a:t>lần</a:t>
            </a:r>
            <a:r>
              <a:rPr lang="en-US" sz="3600" dirty="0">
                <a:solidFill>
                  <a:srgbClr val="00206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EBE0B06F-EA37-AE44-5264-619E6E0E6CD4}"/>
              </a:ext>
            </a:extLst>
          </p:cNvPr>
          <p:cNvPicPr>
            <a:picLocks noChangeAspect="1"/>
          </p:cNvPicPr>
          <p:nvPr/>
        </p:nvPicPr>
        <p:blipFill>
          <a:blip r:embed="rId2"/>
          <a:stretch>
            <a:fillRect/>
          </a:stretch>
        </p:blipFill>
        <p:spPr>
          <a:xfrm>
            <a:off x="463960" y="1741078"/>
            <a:ext cx="5226131" cy="3656832"/>
          </a:xfrm>
          <a:prstGeom prst="rect">
            <a:avLst/>
          </a:prstGeom>
        </p:spPr>
      </p:pic>
    </p:spTree>
    <p:extLst>
      <p:ext uri="{BB962C8B-B14F-4D97-AF65-F5344CB8AC3E}">
        <p14:creationId xmlns:p14="http://schemas.microsoft.com/office/powerpoint/2010/main" val="2835818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842777CD-FFD1-5214-A44D-DF5BB80ECFA0}"/>
              </a:ext>
            </a:extLst>
          </p:cNvPr>
          <p:cNvSpPr/>
          <p:nvPr/>
        </p:nvSpPr>
        <p:spPr>
          <a:xfrm>
            <a:off x="120320" y="376579"/>
            <a:ext cx="11828207" cy="6201202"/>
          </a:xfrm>
          <a:prstGeom prst="rect">
            <a:avLst/>
          </a:prstGeom>
          <a:solidFill>
            <a:schemeClr val="bg1"/>
          </a:solidFill>
          <a:ln w="38100">
            <a:solidFill>
              <a:srgbClr val="2DAB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思源黑体 CN Medium"/>
              <a:cs typeface="+mn-cs"/>
            </a:endParaRPr>
          </a:p>
        </p:txBody>
      </p:sp>
      <p:sp>
        <p:nvSpPr>
          <p:cNvPr id="4" name="TextBox 3">
            <a:extLst>
              <a:ext uri="{FF2B5EF4-FFF2-40B4-BE49-F238E27FC236}">
                <a16:creationId xmlns:a16="http://schemas.microsoft.com/office/drawing/2014/main" id="{453A93EE-E8E4-5A30-6C22-A2556059E4B5}"/>
              </a:ext>
            </a:extLst>
          </p:cNvPr>
          <p:cNvSpPr txBox="1"/>
          <p:nvPr/>
        </p:nvSpPr>
        <p:spPr>
          <a:xfrm>
            <a:off x="1396181" y="953727"/>
            <a:ext cx="9252154" cy="3970318"/>
          </a:xfrm>
          <a:prstGeom prst="rect">
            <a:avLst/>
          </a:prstGeom>
          <a:noFill/>
        </p:spPr>
        <p:txBody>
          <a:bodyPr wrap="square" rtlCol="0">
            <a:spAutoFit/>
          </a:bodyPr>
          <a:lstStyle/>
          <a:p>
            <a:pPr lvl="0" algn="ctr"/>
            <a:r>
              <a:rPr lang="vi-VN" sz="3600" b="1" u="sng" dirty="0">
                <a:solidFill>
                  <a:srgbClr val="002060"/>
                </a:solidFill>
                <a:latin typeface="Cambria" panose="02040503050406030204" pitchFamily="18" charset="0"/>
                <a:ea typeface="Cambria" panose="02040503050406030204" pitchFamily="18" charset="0"/>
              </a:rPr>
              <a:t>Bài giải</a:t>
            </a:r>
          </a:p>
          <a:p>
            <a:pPr lvl="0" algn="ctr"/>
            <a:r>
              <a:rPr lang="vi-VN" sz="3600" b="1" dirty="0">
                <a:solidFill>
                  <a:srgbClr val="002060"/>
                </a:solidFill>
                <a:latin typeface="Cambria" panose="02040503050406030204" pitchFamily="18" charset="0"/>
                <a:ea typeface="Cambria" panose="02040503050406030204" pitchFamily="18" charset="0"/>
              </a:rPr>
              <a:t>Đổi: 1 giờ = 60 phút</a:t>
            </a:r>
          </a:p>
          <a:p>
            <a:pPr lvl="0" algn="ctr"/>
            <a:r>
              <a:rPr lang="vi-VN" sz="3600" b="1" dirty="0">
                <a:solidFill>
                  <a:srgbClr val="002060"/>
                </a:solidFill>
                <a:latin typeface="Cambria" panose="02040503050406030204" pitchFamily="18" charset="0"/>
                <a:ea typeface="Cambria" panose="02040503050406030204" pitchFamily="18" charset="0"/>
              </a:rPr>
              <a:t>Số lần đập của tim trong 1 giờ là:</a:t>
            </a:r>
            <a:endParaRPr lang="en-US" sz="3600" b="1" dirty="0">
              <a:solidFill>
                <a:srgbClr val="002060"/>
              </a:solidFill>
              <a:latin typeface="Cambria" panose="02040503050406030204" pitchFamily="18" charset="0"/>
              <a:ea typeface="Cambria" panose="02040503050406030204" pitchFamily="18" charset="0"/>
            </a:endParaRPr>
          </a:p>
          <a:p>
            <a:pPr lvl="0" algn="ctr"/>
            <a:r>
              <a:rPr lang="vi-VN" sz="3600" b="1" dirty="0">
                <a:solidFill>
                  <a:srgbClr val="002060"/>
                </a:solidFill>
                <a:latin typeface="Cambria" panose="02040503050406030204" pitchFamily="18" charset="0"/>
                <a:ea typeface="Cambria" panose="02040503050406030204" pitchFamily="18" charset="0"/>
              </a:rPr>
              <a:t>75 x 60 = 4 500 (lần)</a:t>
            </a:r>
          </a:p>
          <a:p>
            <a:pPr lvl="0" algn="ctr"/>
            <a:r>
              <a:rPr lang="vi-VN" sz="3600" b="1" dirty="0">
                <a:solidFill>
                  <a:srgbClr val="002060"/>
                </a:solidFill>
                <a:latin typeface="Cambria" panose="02040503050406030204" pitchFamily="18" charset="0"/>
                <a:ea typeface="Cambria" panose="02040503050406030204" pitchFamily="18" charset="0"/>
              </a:rPr>
              <a:t>Số lần đập của tim trong 24 giờ là:</a:t>
            </a:r>
            <a:endParaRPr lang="en-US" sz="3600" b="1" dirty="0">
              <a:solidFill>
                <a:srgbClr val="002060"/>
              </a:solidFill>
              <a:latin typeface="Cambria" panose="02040503050406030204" pitchFamily="18" charset="0"/>
              <a:ea typeface="Cambria" panose="02040503050406030204" pitchFamily="18" charset="0"/>
            </a:endParaRPr>
          </a:p>
          <a:p>
            <a:pPr lvl="0" algn="ctr"/>
            <a:r>
              <a:rPr lang="vi-VN" sz="3600" b="1" dirty="0">
                <a:solidFill>
                  <a:srgbClr val="002060"/>
                </a:solidFill>
                <a:latin typeface="Cambria" panose="02040503050406030204" pitchFamily="18" charset="0"/>
                <a:ea typeface="Cambria" panose="02040503050406030204" pitchFamily="18" charset="0"/>
              </a:rPr>
              <a:t>4 500 x 24 = 108 000 (lần)</a:t>
            </a:r>
          </a:p>
          <a:p>
            <a:pPr lvl="0" algn="r"/>
            <a:r>
              <a:rPr lang="vi-VN" sz="3600" b="1" dirty="0">
                <a:solidFill>
                  <a:srgbClr val="002060"/>
                </a:solidFill>
                <a:latin typeface="Cambria" panose="02040503050406030204" pitchFamily="18" charset="0"/>
                <a:ea typeface="Cambria" panose="02040503050406030204" pitchFamily="18" charset="0"/>
              </a:rPr>
              <a:t>Đáp số: 108 000 lần</a:t>
            </a:r>
            <a:endParaRPr kumimoji="0" lang="en-US" sz="3600" b="0"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16226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407</Words>
  <Application>Microsoft Office PowerPoint</Application>
  <PresentationFormat>Widescreen</PresentationFormat>
  <Paragraphs>114</Paragraphs>
  <Slides>14</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5" baseType="lpstr">
      <vt:lpstr>等线</vt:lpstr>
      <vt:lpstr>宋体</vt:lpstr>
      <vt:lpstr>.VnTime</vt:lpstr>
      <vt:lpstr>Arial</vt:lpstr>
      <vt:lpstr>Calibri</vt:lpstr>
      <vt:lpstr>Calibri Light</vt:lpstr>
      <vt:lpstr>Cambria</vt:lpstr>
      <vt:lpstr>Times New Roman</vt:lpstr>
      <vt:lpstr>思源黑体 CN Medium</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7</cp:revision>
  <dcterms:created xsi:type="dcterms:W3CDTF">2023-11-15T14:41:31Z</dcterms:created>
  <dcterms:modified xsi:type="dcterms:W3CDTF">2023-12-20T22:17:30Z</dcterms:modified>
</cp:coreProperties>
</file>