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  <p:sldMasterId id="2147483722" r:id="rId5"/>
    <p:sldMasterId id="2147483734" r:id="rId6"/>
  </p:sldMasterIdLst>
  <p:notesMasterIdLst>
    <p:notesMasterId r:id="rId39"/>
  </p:notesMasterIdLst>
  <p:sldIdLst>
    <p:sldId id="257" r:id="rId7"/>
    <p:sldId id="279" r:id="rId8"/>
    <p:sldId id="258" r:id="rId9"/>
    <p:sldId id="259" r:id="rId10"/>
    <p:sldId id="260" r:id="rId11"/>
    <p:sldId id="261" r:id="rId12"/>
    <p:sldId id="265" r:id="rId13"/>
    <p:sldId id="497" r:id="rId14"/>
    <p:sldId id="256" r:id="rId15"/>
    <p:sldId id="498" r:id="rId16"/>
    <p:sldId id="266" r:id="rId17"/>
    <p:sldId id="499" r:id="rId18"/>
    <p:sldId id="278" r:id="rId19"/>
    <p:sldId id="269" r:id="rId20"/>
    <p:sldId id="274" r:id="rId21"/>
    <p:sldId id="500" r:id="rId22"/>
    <p:sldId id="547" r:id="rId23"/>
    <p:sldId id="538" r:id="rId24"/>
    <p:sldId id="535" r:id="rId25"/>
    <p:sldId id="539" r:id="rId26"/>
    <p:sldId id="300" r:id="rId27"/>
    <p:sldId id="307" r:id="rId28"/>
    <p:sldId id="276" r:id="rId29"/>
    <p:sldId id="309" r:id="rId30"/>
    <p:sldId id="310" r:id="rId31"/>
    <p:sldId id="540" r:id="rId32"/>
    <p:sldId id="542" r:id="rId33"/>
    <p:sldId id="543" r:id="rId34"/>
    <p:sldId id="545" r:id="rId35"/>
    <p:sldId id="546" r:id="rId36"/>
    <p:sldId id="548" r:id="rId37"/>
    <p:sldId id="27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0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50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17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4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0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7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98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99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54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343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2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71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98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84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7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4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microsoft.com/office/2007/relationships/hdphoto" Target="../media/hdphoto6.wdp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slide" Target="slide9.xml"/><Relationship Id="rId19" Type="http://schemas.openxmlformats.org/officeDocument/2006/relationships/image" Target="../media/image13.jpeg"/><Relationship Id="rId4" Type="http://schemas.openxmlformats.org/officeDocument/2006/relationships/slide" Target="slide3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2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gif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2.png"/><Relationship Id="rId2" Type="http://schemas.openxmlformats.org/officeDocument/2006/relationships/image" Target="../media/image18.jpg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openxmlformats.org/officeDocument/2006/relationships/image" Target="../media/image33.png"/><Relationship Id="rId26" Type="http://schemas.openxmlformats.org/officeDocument/2006/relationships/image" Target="../media/image61.png"/><Relationship Id="rId3" Type="http://schemas.openxmlformats.org/officeDocument/2006/relationships/image" Target="../media/image50.png"/><Relationship Id="rId21" Type="http://schemas.microsoft.com/office/2007/relationships/hdphoto" Target="../media/hdphoto19.wdp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35.gif"/><Relationship Id="rId25" Type="http://schemas.microsoft.com/office/2007/relationships/hdphoto" Target="../media/hdphoto21.wdp"/><Relationship Id="rId2" Type="http://schemas.openxmlformats.org/officeDocument/2006/relationships/notesSlide" Target="../notesSlides/notesSlide13.xml"/><Relationship Id="rId16" Type="http://schemas.microsoft.com/office/2007/relationships/hdphoto" Target="../media/hdphoto18.wdp"/><Relationship Id="rId20" Type="http://schemas.openxmlformats.org/officeDocument/2006/relationships/image" Target="../media/image58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24" Type="http://schemas.openxmlformats.org/officeDocument/2006/relationships/image" Target="../media/image60.pn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23" Type="http://schemas.microsoft.com/office/2007/relationships/hdphoto" Target="../media/hdphoto20.wdp"/><Relationship Id="rId28" Type="http://schemas.openxmlformats.org/officeDocument/2006/relationships/image" Target="../media/image62.gif"/><Relationship Id="rId10" Type="http://schemas.openxmlformats.org/officeDocument/2006/relationships/image" Target="../media/image54.png"/><Relationship Id="rId19" Type="http://schemas.microsoft.com/office/2007/relationships/hdphoto" Target="../media/hdphoto11.wdp"/><Relationship Id="rId31" Type="http://schemas.openxmlformats.org/officeDocument/2006/relationships/image" Target="../media/image64.png"/><Relationship Id="rId4" Type="http://schemas.microsoft.com/office/2007/relationships/hdphoto" Target="../media/hdphoto13.wdp"/><Relationship Id="rId9" Type="http://schemas.openxmlformats.org/officeDocument/2006/relationships/image" Target="../media/image53.gif"/><Relationship Id="rId14" Type="http://schemas.openxmlformats.org/officeDocument/2006/relationships/image" Target="../media/image56.gif"/><Relationship Id="rId22" Type="http://schemas.openxmlformats.org/officeDocument/2006/relationships/image" Target="../media/image59.png"/><Relationship Id="rId27" Type="http://schemas.microsoft.com/office/2007/relationships/hdphoto" Target="../media/hdphoto22.wdp"/><Relationship Id="rId30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899F05-9B4F-488E-A20A-D398E16D45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055" cy="991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235C35-7031-437A-9B17-9B25C76C7A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4DEA2-11E8-4C2B-8393-386220C87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99" y="846138"/>
            <a:ext cx="8866208" cy="2443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291C88-7CA3-4493-BBC8-790CE1007116}"/>
              </a:ext>
            </a:extLst>
          </p:cNvPr>
          <p:cNvSpPr txBox="1"/>
          <p:nvPr/>
        </p:nvSpPr>
        <p:spPr>
          <a:xfrm>
            <a:off x="988828" y="4412512"/>
            <a:ext cx="10419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EC6384-A8EC-43A9-B736-0DF4348CC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791584" y="3708996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206477" y="639680"/>
            <a:ext cx="1126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285206" y="145176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315073"/>
              </p:ext>
            </p:extLst>
          </p:nvPr>
        </p:nvGraphicFramePr>
        <p:xfrm>
          <a:off x="1360882" y="2063076"/>
          <a:ext cx="8430702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10234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810234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810234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616714" y="5657671"/>
            <a:ext cx="11432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888306" y="3989215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12676"/>
              </p:ext>
            </p:extLst>
          </p:nvPr>
        </p:nvGraphicFramePr>
        <p:xfrm>
          <a:off x="1252352" y="1927747"/>
          <a:ext cx="8909286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976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96976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96976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719469" y="5389277"/>
            <a:ext cx="11049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144432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8" y="509165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2503682"/>
            <a:ext cx="710212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599897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2960623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53094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21056"/>
            <a:ext cx="969152" cy="1981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33" y="5553094"/>
            <a:ext cx="969152" cy="134916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xmlns="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00479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94E5B7-1703-4442-AECE-C7604EEEA2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华文楷体" panose="02010600040101010101" pitchFamily="2" charset="-122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bản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tổ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lớp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2C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bao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nhiêu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614626"/>
            <a:ext cx="10721975" cy="65053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8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đứng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1064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Ngày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khai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505710" y="3502025"/>
            <a:ext cx="957199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với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14445" y="4344035"/>
            <a:ext cx="7915910" cy="523252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694323"/>
            <a:ext cx="11036596" cy="121081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danh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sách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giúp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thống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kê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tên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210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xmlns="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40754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F3477EC-9D40-4FA3-BB1E-D6534B39C01A}"/>
              </a:ext>
            </a:extLst>
          </p:cNvPr>
          <p:cNvSpPr/>
          <p:nvPr/>
        </p:nvSpPr>
        <p:spPr>
          <a:xfrm>
            <a:off x="3838353" y="5071730"/>
            <a:ext cx="4242391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7B8D47-36A8-47D0-97B7-D74043EBD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4953740" y="2140328"/>
            <a:ext cx="3613212" cy="1995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DF34DC-A339-4A2F-980D-EDD9D510B432}"/>
              </a:ext>
            </a:extLst>
          </p:cNvPr>
          <p:cNvSpPr txBox="1"/>
          <p:nvPr/>
        </p:nvSpPr>
        <p:spPr>
          <a:xfrm>
            <a:off x="3847586" y="2288787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18">
            <a:extLst>
              <a:ext uri="{FF2B5EF4-FFF2-40B4-BE49-F238E27FC236}">
                <a16:creationId xmlns:a16="http://schemas.microsoft.com/office/drawing/2014/main" xmlns="" id="{7471B212-3887-4450-A526-5C12A403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421834" y="3659519"/>
            <a:ext cx="2263295" cy="3624043"/>
          </a:xfrm>
          <a:prstGeom prst="rect">
            <a:avLst/>
          </a:prstGeom>
        </p:spPr>
      </p:pic>
      <p:grpSp>
        <p:nvGrpSpPr>
          <p:cNvPr id="14" name="139">
            <a:extLst>
              <a:ext uri="{FF2B5EF4-FFF2-40B4-BE49-F238E27FC236}">
                <a16:creationId xmlns:a16="http://schemas.microsoft.com/office/drawing/2014/main" xmlns="" id="{42E09C6A-DED2-4A33-8616-BFF4CBC7B5A3}"/>
              </a:ext>
            </a:extLst>
          </p:cNvPr>
          <p:cNvGrpSpPr/>
          <p:nvPr/>
        </p:nvGrpSpPr>
        <p:grpSpPr>
          <a:xfrm>
            <a:off x="2870444" y="444672"/>
            <a:ext cx="1213285" cy="1061298"/>
            <a:chOff x="1353570" y="1860082"/>
            <a:chExt cx="1425587" cy="1247005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xmlns="" id="{3AC1A847-6249-4746-A4C6-216A735BD16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>
              <a:extLst>
                <a:ext uri="{FF2B5EF4-FFF2-40B4-BE49-F238E27FC236}">
                  <a16:creationId xmlns:a16="http://schemas.microsoft.com/office/drawing/2014/main" xmlns="" id="{0B7F098C-4BC6-4983-9D39-167E99C1123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xmlns="" id="{AD2E582E-EDE5-492C-AA86-6868CCC7D3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5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8" y="1559580"/>
            <a:ext cx="3751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hả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trống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hè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Bọn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vắng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?</a:t>
            </a:r>
          </a:p>
          <a:p>
            <a:pPr lvl="0" algn="just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7870681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EA0156DA-078E-402D-9EB2-1C546736A70A}"/>
              </a:ext>
            </a:extLst>
          </p:cNvPr>
          <p:cNvSpPr txBox="1"/>
          <p:nvPr/>
        </p:nvSpPr>
        <p:spPr>
          <a:xfrm>
            <a:off x="1229678" y="3288539"/>
            <a:ext cx="3751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Cái trống lặng im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Nghiêng đầu trên giá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Chắc thấy chúng em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mừng vui quá!</a:t>
            </a:r>
            <a:endParaRPr lang="en-US" sz="2400" dirty="0" err="1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F4E66B62-A6C1-4D0A-8228-8858D18F078E}"/>
              </a:ext>
            </a:extLst>
          </p:cNvPr>
          <p:cNvSpPr txBox="1"/>
          <p:nvPr/>
        </p:nvSpPr>
        <p:spPr>
          <a:xfrm>
            <a:off x="1229678" y="5083518"/>
            <a:ext cx="453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Kìa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gọi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-422142" y="472742"/>
            <a:ext cx="6460326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ang 1 ô ly" pitchFamily="34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ang 1 ô ly" pitchFamily="34" charset="0"/>
                <a:ea typeface="Arial-Rounded" panose="020B0500000000000000" pitchFamily="34" charset="0"/>
                <a:cs typeface="Times New Roman" pitchFamily="18" charset="0"/>
              </a:rPr>
              <a:t> trống trường em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4 hang 1 ô ly" pitchFamily="34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19C64E-C907-4B53-BD65-68EF1026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12" y="1988288"/>
            <a:ext cx="7817588" cy="24313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2BF8B9-309A-4C68-B774-F69C426BE911}"/>
              </a:ext>
            </a:extLst>
          </p:cNvPr>
          <p:cNvSpPr/>
          <p:nvPr/>
        </p:nvSpPr>
        <p:spPr>
          <a:xfrm>
            <a:off x="1669312" y="44196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4B2257A-1CFE-4E1A-B8AF-0FFBA953D523}"/>
              </a:ext>
            </a:extLst>
          </p:cNvPr>
          <p:cNvSpPr/>
          <p:nvPr/>
        </p:nvSpPr>
        <p:spPr>
          <a:xfrm>
            <a:off x="4369981" y="44124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AC64440-A11E-4D26-88E4-093E0F7AFC40}"/>
              </a:ext>
            </a:extLst>
          </p:cNvPr>
          <p:cNvSpPr/>
          <p:nvPr/>
        </p:nvSpPr>
        <p:spPr>
          <a:xfrm>
            <a:off x="7378995" y="4412400"/>
            <a:ext cx="2317898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3. Chọn a hoặc b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x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thay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vuông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95650" y="1968500"/>
            <a:ext cx="74961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mượt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chùm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chuông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vườn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quê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93303" y="2143363"/>
            <a:ext cx="281500" cy="421163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651" y="3526029"/>
            <a:ext cx="319361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xmlns="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4" y="4191185"/>
            <a:ext cx="319361" cy="4778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25220" y="1968500"/>
            <a:ext cx="10518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suối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9724" y="2110017"/>
            <a:ext cx="347374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983" y="2691775"/>
            <a:ext cx="342073" cy="6146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17964B67-BE9B-413E-809A-CA1C0E30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F019D-2436-4A20-9356-DFC8308C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DB559F-C476-436F-98ED-09A0446D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C5F933-9F2F-45A4-8500-1E5FCEA3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4" y="1508761"/>
            <a:ext cx="8799124" cy="3048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D06346-3D00-4A36-936E-D59BFBBCED3A}"/>
              </a:ext>
            </a:extLst>
          </p:cNvPr>
          <p:cNvSpPr txBox="1"/>
          <p:nvPr/>
        </p:nvSpPr>
        <p:spPr>
          <a:xfrm flipH="1">
            <a:off x="3391785" y="213714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DB4A2D-D3BD-4B80-8DCB-C0BBA7BC2A79}"/>
              </a:ext>
            </a:extLst>
          </p:cNvPr>
          <p:cNvSpPr txBox="1"/>
          <p:nvPr/>
        </p:nvSpPr>
        <p:spPr>
          <a:xfrm flipH="1">
            <a:off x="3391784" y="26333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8C6C70-958D-4D1A-93D6-EA0CFC044D41}"/>
              </a:ext>
            </a:extLst>
          </p:cNvPr>
          <p:cNvSpPr txBox="1"/>
          <p:nvPr/>
        </p:nvSpPr>
        <p:spPr>
          <a:xfrm flipH="1">
            <a:off x="4316818" y="26333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9AE062-670D-49AE-AB01-4B7C3D5FF081}"/>
              </a:ext>
            </a:extLst>
          </p:cNvPr>
          <p:cNvSpPr txBox="1"/>
          <p:nvPr/>
        </p:nvSpPr>
        <p:spPr>
          <a:xfrm flipH="1">
            <a:off x="4752588" y="30596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129B7C-E6DE-428F-8298-79740650C58A}"/>
              </a:ext>
            </a:extLst>
          </p:cNvPr>
          <p:cNvSpPr txBox="1"/>
          <p:nvPr/>
        </p:nvSpPr>
        <p:spPr>
          <a:xfrm flipH="1">
            <a:off x="6581389" y="20540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1516F1-0529-4230-81D0-395969A9C00A}"/>
              </a:ext>
            </a:extLst>
          </p:cNvPr>
          <p:cNvSpPr txBox="1"/>
          <p:nvPr/>
        </p:nvSpPr>
        <p:spPr>
          <a:xfrm flipH="1">
            <a:off x="6535670" y="207788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1867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9D4FF3-1C21-432D-B0A5-BFEAC3777E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51" y="0"/>
            <a:ext cx="1108149" cy="1102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AE76F2-AF00-466C-AA44-97FF9EEB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7F7693-4B63-44F5-B9E4-E789BF03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663018F5-09B4-403A-B87C-313156D9B57F}"/>
              </a:ext>
            </a:extLst>
          </p:cNvPr>
          <p:cNvSpPr/>
          <p:nvPr/>
        </p:nvSpPr>
        <p:spPr>
          <a:xfrm>
            <a:off x="154851" y="361632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xmlns="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xmlns="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56E033-EBBD-4809-BBDB-D2544900C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51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1A152BEB-2DFD-4991-9721-37227ABA51D7}"/>
              </a:ext>
            </a:extLst>
          </p:cNvPr>
          <p:cNvSpPr/>
          <p:nvPr/>
        </p:nvSpPr>
        <p:spPr>
          <a:xfrm>
            <a:off x="0" y="0"/>
            <a:ext cx="8070967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xmlns="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555579" y="7376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ngủ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nhắc em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bài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những bước dài thật nhanh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xmlns="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D588600-95EB-4063-9121-9803F44E8A36}"/>
              </a:ext>
            </a:extLst>
          </p:cNvPr>
          <p:cNvCxnSpPr/>
          <p:nvPr/>
        </p:nvCxnSpPr>
        <p:spPr>
          <a:xfrm>
            <a:off x="2158409" y="219283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4836442" y="2635158"/>
            <a:ext cx="6911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1584251" y="4189227"/>
            <a:ext cx="648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5EE72F7-7F45-440B-B914-89518C83C5D6}"/>
              </a:ext>
            </a:extLst>
          </p:cNvPr>
          <p:cNvCxnSpPr/>
          <p:nvPr/>
        </p:nvCxnSpPr>
        <p:spPr>
          <a:xfrm>
            <a:off x="1201479" y="4699590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0C642BD-F817-4DA8-8600-B96E36EC981D}"/>
              </a:ext>
            </a:extLst>
          </p:cNvPr>
          <p:cNvCxnSpPr/>
          <p:nvPr/>
        </p:nvCxnSpPr>
        <p:spPr>
          <a:xfrm>
            <a:off x="1063255" y="533754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94B07B1-7BED-4D75-BC27-8C7BB65A14EC}"/>
              </a:ext>
            </a:extLst>
          </p:cNvPr>
          <p:cNvCxnSpPr/>
          <p:nvPr/>
        </p:nvCxnSpPr>
        <p:spPr>
          <a:xfrm>
            <a:off x="699975" y="587980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781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52456"/>
            <a:ext cx="10905066" cy="3953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EEC956-1686-4B0F-B57B-49657A0C4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51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D6BA68-B74E-4801-BC20-CA7E9FBC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070" y="967517"/>
            <a:ext cx="6591300" cy="3648075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xmlns="" id="{A6C3E3B4-E33F-4260-ADBB-8749ACB5222B}"/>
              </a:ext>
            </a:extLst>
          </p:cNvPr>
          <p:cNvSpPr txBox="1">
            <a:spLocks/>
          </p:cNvSpPr>
          <p:nvPr/>
        </p:nvSpPr>
        <p:spPr>
          <a:xfrm>
            <a:off x="968508" y="4710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D9C9288E-3581-44B5-A390-0D051A35AAD1}"/>
              </a:ext>
            </a:extLst>
          </p:cNvPr>
          <p:cNvSpPr/>
          <p:nvPr/>
        </p:nvSpPr>
        <p:spPr>
          <a:xfrm>
            <a:off x="297712" y="1935035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F42DA22A-5F56-4B9F-B81A-96831E137A31}"/>
              </a:ext>
            </a:extLst>
          </p:cNvPr>
          <p:cNvSpPr/>
          <p:nvPr/>
        </p:nvSpPr>
        <p:spPr>
          <a:xfrm>
            <a:off x="9250326" y="602021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E8807DE4-14D0-4EE5-BAFD-E5C245E54E8E}"/>
              </a:ext>
            </a:extLst>
          </p:cNvPr>
          <p:cNvSpPr/>
          <p:nvPr/>
        </p:nvSpPr>
        <p:spPr>
          <a:xfrm>
            <a:off x="9155578" y="2903083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542617-97C9-42CC-A362-82B74443D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51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xmlns="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8085"/>
          <a:stretch>
            <a:fillRect/>
          </a:stretch>
        </p:blipFill>
        <p:spPr>
          <a:xfrm>
            <a:off x="2636874" y="903767"/>
            <a:ext cx="6039293" cy="5589107"/>
          </a:xfrm>
        </p:spPr>
      </p:pic>
    </p:spTree>
    <p:extLst>
      <p:ext uri="{BB962C8B-B14F-4D97-AF65-F5344CB8AC3E}">
        <p14:creationId xmlns:p14="http://schemas.microsoft.com/office/powerpoint/2010/main" val="31621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xmlns="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661839"/>
            <a:ext cx="10905066" cy="55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5015882" y="1668164"/>
            <a:ext cx="4927107" cy="284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  <p:pic>
        <p:nvPicPr>
          <p:cNvPr id="13" name="18">
            <a:extLst>
              <a:ext uri="{FF2B5EF4-FFF2-40B4-BE49-F238E27FC236}">
                <a16:creationId xmlns:a16="http://schemas.microsoft.com/office/drawing/2014/main" xmlns="" id="{7471B212-3887-4450-A526-5C12A403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421834" y="3659519"/>
            <a:ext cx="2263295" cy="36240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64928E-7CC1-4994-BDE4-2CE606D3EA9D}"/>
              </a:ext>
            </a:extLst>
          </p:cNvPr>
          <p:cNvSpPr txBox="1"/>
          <p:nvPr/>
        </p:nvSpPr>
        <p:spPr>
          <a:xfrm>
            <a:off x="4541555" y="1861825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B76FEB07-8F2B-4F4A-8E02-9D5A0C8DD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31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153400" y="-3734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0" y="326864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67845" y="3637762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400" y="2971800"/>
            <a:ext cx="7538484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6C589ED-1BD8-4D79-85DE-0E352F0E3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915B50-57F0-4FE6-B463-73CBB9654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4953740" y="2140328"/>
            <a:ext cx="3613212" cy="1995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DF34DC-A339-4A2F-980D-EDD9D510B432}"/>
              </a:ext>
            </a:extLst>
          </p:cNvPr>
          <p:cNvSpPr txBox="1"/>
          <p:nvPr/>
        </p:nvSpPr>
        <p:spPr>
          <a:xfrm>
            <a:off x="3847586" y="2288787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18">
            <a:extLst>
              <a:ext uri="{FF2B5EF4-FFF2-40B4-BE49-F238E27FC236}">
                <a16:creationId xmlns:a16="http://schemas.microsoft.com/office/drawing/2014/main" xmlns="" id="{7471B212-3887-4450-A526-5C12A403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421834" y="3659519"/>
            <a:ext cx="2263295" cy="3624043"/>
          </a:xfrm>
          <a:prstGeom prst="rect">
            <a:avLst/>
          </a:prstGeom>
        </p:spPr>
      </p:pic>
      <p:grpSp>
        <p:nvGrpSpPr>
          <p:cNvPr id="14" name="139">
            <a:extLst>
              <a:ext uri="{FF2B5EF4-FFF2-40B4-BE49-F238E27FC236}">
                <a16:creationId xmlns:a16="http://schemas.microsoft.com/office/drawing/2014/main" xmlns="" id="{42E09C6A-DED2-4A33-8616-BFF4CBC7B5A3}"/>
              </a:ext>
            </a:extLst>
          </p:cNvPr>
          <p:cNvGrpSpPr/>
          <p:nvPr/>
        </p:nvGrpSpPr>
        <p:grpSpPr>
          <a:xfrm>
            <a:off x="2870444" y="444672"/>
            <a:ext cx="1213285" cy="1061298"/>
            <a:chOff x="1353570" y="1860082"/>
            <a:chExt cx="1425587" cy="1247005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xmlns="" id="{3AC1A847-6249-4746-A4C6-216A735BD16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>
              <a:extLst>
                <a:ext uri="{FF2B5EF4-FFF2-40B4-BE49-F238E27FC236}">
                  <a16:creationId xmlns:a16="http://schemas.microsoft.com/office/drawing/2014/main" xmlns="" id="{0B7F098C-4BC6-4983-9D39-167E99C1123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xmlns="" id="{AD2E582E-EDE5-492C-AA86-6868CCC7D3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0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1176</Words>
  <Application>Microsoft Office PowerPoint</Application>
  <PresentationFormat>Custom</PresentationFormat>
  <Paragraphs>230</Paragraphs>
  <Slides>32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1_Office Theme</vt:lpstr>
      <vt:lpstr>2_Office Theme</vt:lpstr>
      <vt:lpstr>5_Office Theme</vt:lpstr>
      <vt:lpstr>Trek</vt:lpstr>
      <vt:lpstr>1_Default Design</vt:lpstr>
      <vt:lpstr>1_Office 主题​​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Dựa vào tranh, viết từ ngữ có tiếng bắt đầu bằng g hoặc gh</vt:lpstr>
      <vt:lpstr>3. Chọn a hoặc 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danh sách dưới đây và trả lời câu hỏi</vt:lpstr>
      <vt:lpstr>PowerPoint Presentation</vt:lpstr>
      <vt:lpstr>1. Tìm đọc bài thơ, câu chuyện, bài báo viết về thầy cô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Window 18</cp:lastModifiedBy>
  <cp:revision>14</cp:revision>
  <dcterms:created xsi:type="dcterms:W3CDTF">2021-05-23T13:34:17Z</dcterms:created>
  <dcterms:modified xsi:type="dcterms:W3CDTF">2023-10-12T03:53:48Z</dcterms:modified>
</cp:coreProperties>
</file>