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25" r:id="rId7"/>
    <p:sldMasterId id="2147483737" r:id="rId8"/>
    <p:sldMasterId id="2147483761" r:id="rId9"/>
  </p:sldMasterIdLst>
  <p:notesMasterIdLst>
    <p:notesMasterId r:id="rId25"/>
  </p:notesMasterIdLst>
  <p:sldIdLst>
    <p:sldId id="257" r:id="rId10"/>
    <p:sldId id="258" r:id="rId11"/>
    <p:sldId id="291" r:id="rId12"/>
    <p:sldId id="292" r:id="rId13"/>
    <p:sldId id="293" r:id="rId14"/>
    <p:sldId id="294" r:id="rId15"/>
    <p:sldId id="295" r:id="rId16"/>
    <p:sldId id="260" r:id="rId17"/>
    <p:sldId id="272" r:id="rId18"/>
    <p:sldId id="273" r:id="rId19"/>
    <p:sldId id="275" r:id="rId20"/>
    <p:sldId id="298" r:id="rId21"/>
    <p:sldId id="299" r:id="rId22"/>
    <p:sldId id="300" r:id="rId23"/>
    <p:sldId id="3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4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7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82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82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82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90A67-BD09-4F2A-8578-4BF5ABF14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88" y="5478842"/>
            <a:ext cx="1385757" cy="137915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0F2D0-CAD7-4F15-83AC-26AF098E6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11" y="1515807"/>
            <a:ext cx="11260879" cy="1913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18BC5-8118-4D6C-8DF2-413E1519E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885" y="1431925"/>
            <a:ext cx="8667750" cy="43668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21790" y="373824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kéo</a:t>
            </a:r>
          </a:p>
        </p:txBody>
      </p:sp>
      <p:sp>
        <p:nvSpPr>
          <p:cNvPr id="6" name="Oval 5"/>
          <p:cNvSpPr/>
          <p:nvPr/>
        </p:nvSpPr>
        <p:spPr>
          <a:xfrm>
            <a:off x="4097020" y="1811020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thước</a:t>
            </a:r>
          </a:p>
        </p:txBody>
      </p:sp>
      <p:sp>
        <p:nvSpPr>
          <p:cNvPr id="7" name="Oval 6"/>
          <p:cNvSpPr/>
          <p:nvPr/>
        </p:nvSpPr>
        <p:spPr>
          <a:xfrm>
            <a:off x="10162540" y="308800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cặp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>
                <a:latin typeface="Arial-Rounded" panose="020B0500000000000000" charset="0"/>
                <a:cs typeface="Arial-Rounded" panose="020B0500000000000000" charset="0"/>
              </a:rPr>
              <a:t>a. Chọn ch hoặc tr thay cho ô vuông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Mặt trời mọc rồi lặn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Trên đôi chân lon ton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Hai chân trời của con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Là mẹ và cô giáo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(Theo Trần Quốc Hoàn)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925" y="2076450"/>
            <a:ext cx="410845" cy="61468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5" y="2745740"/>
            <a:ext cx="410845" cy="614680"/>
          </a:xfrm>
          <a:prstGeom prst="rect">
            <a:avLst/>
          </a:prstGeom>
        </p:spPr>
      </p:pic>
      <p:pic>
        <p:nvPicPr>
          <p:cNvPr id="11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279654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3399790"/>
            <a:ext cx="41084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3411220"/>
            <a:ext cx="410845" cy="6146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b. Chọn v hay d thay cho ô vuông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25220" y="1968500"/>
            <a:ext cx="105181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Có con chim vành khuyên nhỏ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Dáng trông thật ngoan ngoãn quá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Gọi dạ, bảo vâng lễ phép ngoan nhất nhà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565" y="2131060"/>
            <a:ext cx="349250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20" y="272288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55" y="3411220"/>
            <a:ext cx="31940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05" y="3411220"/>
            <a:ext cx="320675" cy="6146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3CEB9-DD80-441A-8FCE-FB681E36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33667-9B3E-4253-B56F-6A2883CA7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911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môn học,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theo từng ô,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bạn biết được,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...ghé vào cửa lớp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10: Thời khóa biểu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013200" y="2387600"/>
            <a:ext cx="5181600" cy="338963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75AF9F-B7A7-4FCD-800F-B87B15610F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2E5E9-A8B7-4233-A42D-A72B15205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FEE1076-B5D1-494B-A06F-CB49CB9F6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371</Words>
  <Application>Microsoft Office PowerPoint</Application>
  <PresentationFormat>Widescreen</PresentationFormat>
  <Paragraphs>102</Paragraphs>
  <Slides>15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等线</vt:lpstr>
      <vt:lpstr>Microsoft YaHei</vt:lpstr>
      <vt:lpstr>Microsoft YaHei</vt:lpstr>
      <vt:lpstr>黑体</vt:lpstr>
      <vt:lpstr>SimSun</vt:lpstr>
      <vt:lpstr>SimSun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Tahoma</vt:lpstr>
      <vt:lpstr>Times New Roman</vt:lpstr>
      <vt:lpstr>Wingdings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7_Office Theme</vt:lpstr>
      <vt:lpstr>2_Office Theme</vt:lpstr>
      <vt:lpstr>1_Tema de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 </vt:lpstr>
      <vt:lpstr>b. Chọn v hay d thay cho ô vuông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22</cp:revision>
  <dcterms:created xsi:type="dcterms:W3CDTF">2021-05-24T05:01:30Z</dcterms:created>
  <dcterms:modified xsi:type="dcterms:W3CDTF">2025-05-05T15:02:41Z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