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6" r:id="rId4"/>
    <p:sldMasterId id="2147483698" r:id="rId5"/>
    <p:sldMasterId id="2147483712" r:id="rId6"/>
    <p:sldMasterId id="2147483714" r:id="rId7"/>
    <p:sldMasterId id="2147483751" r:id="rId8"/>
    <p:sldMasterId id="2147483781" r:id="rId9"/>
  </p:sldMasterIdLst>
  <p:notesMasterIdLst>
    <p:notesMasterId r:id="rId19"/>
  </p:notesMasterIdLst>
  <p:sldIdLst>
    <p:sldId id="257" r:id="rId10"/>
    <p:sldId id="258" r:id="rId11"/>
    <p:sldId id="259" r:id="rId12"/>
    <p:sldId id="260" r:id="rId13"/>
    <p:sldId id="276" r:id="rId14"/>
    <p:sldId id="277" r:id="rId15"/>
    <p:sldId id="278" r:id="rId16"/>
    <p:sldId id="279" r:id="rId17"/>
    <p:sldId id="30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52B69F9-231A-4F8A-AA04-24D83D126B5B}">
          <p14:sldIdLst>
            <p14:sldId id="257"/>
            <p14:sldId id="258"/>
            <p14:sldId id="259"/>
            <p14:sldId id="260"/>
            <p14:sldId id="276"/>
            <p14:sldId id="277"/>
            <p14:sldId id="278"/>
            <p14:sldId id="279"/>
            <p14:sldId id="306"/>
          </p14:sldIdLst>
        </p14:section>
        <p14:section name="Untitled Section" id="{81C38E0B-C4D1-495B-8EE3-C31454E19DA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  <p:cmAuthor id="2" name="Admin" initials="A" lastIdx="1" clrIdx="1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8" d="100"/>
          <a:sy n="78" d="100"/>
        </p:scale>
        <p:origin x="40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5-30T13:51:13.700" idx="1">
    <p:pos x="7680" y="-12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9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59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71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2030DC-C178-46E5-9288-4D4F640FC47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vi-VN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vi-VN" dirty="0"/>
              <a:t>Click to edit Master text styles</a:t>
            </a:r>
          </a:p>
          <a:p>
            <a:pPr lvl="1" indent="-285750"/>
            <a:r>
              <a:rPr lang="vi-VN" dirty="0"/>
              <a:t>Second level</a:t>
            </a:r>
          </a:p>
          <a:p>
            <a:pPr lvl="2" indent="-228600"/>
            <a:r>
              <a:rPr lang="vi-VN" dirty="0"/>
              <a:t>Third level</a:t>
            </a:r>
          </a:p>
          <a:p>
            <a:pPr lvl="3" indent="-228600"/>
            <a:r>
              <a:rPr lang="vi-VN" dirty="0"/>
              <a:t>Fourth level</a:t>
            </a:r>
          </a:p>
          <a:p>
            <a:pPr lvl="4" indent="-228600"/>
            <a:r>
              <a:rPr lang="vi-VN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video-bai 9">
            <a:hlinkClick r:id="" action="ppaction://media"/>
            <a:extLst>
              <a:ext uri="{FF2B5EF4-FFF2-40B4-BE49-F238E27FC236}">
                <a16:creationId xmlns:a16="http://schemas.microsoft.com/office/drawing/2014/main" id="{55F741BF-E306-4467-81DC-DAD5A211483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930" y="382772"/>
            <a:ext cx="9324754" cy="5743391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71B54F-EE61-4D8D-88D6-7B1F8CAB8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96135" y="77470"/>
            <a:ext cx="7583170" cy="621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Thứ</a:t>
            </a:r>
            <a:r>
              <a:rPr lang="en-US" sz="2400" b="1" i="1" dirty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....</a:t>
            </a: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ngày .....tháng</a:t>
            </a:r>
            <a:r>
              <a:rPr lang="en-US" sz="2400" b="1" i="1" dirty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....</a:t>
            </a: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năm ....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2115" y="838835"/>
            <a:ext cx="11228070" cy="1383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7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Bài</a:t>
            </a:r>
            <a:r>
              <a:rPr lang="en-US" sz="57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 9: Cô giáo lớp em</a:t>
            </a:r>
            <a:endParaRPr lang="en-US" sz="57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209925" y="2452370"/>
            <a:ext cx="6091555" cy="338201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25A78-C9B4-4747-AE1B-6611CFC1A4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2F63FD-50B0-4E89-91B0-4E23F7044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pic>
        <p:nvPicPr>
          <p:cNvPr id="5" name="chu D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58490" y="292735"/>
            <a:ext cx="6511925" cy="570357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AE87F-B1C9-4AAD-B732-5CBB7E009F4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015365" y="2985135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Dung dăng dung dẻ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  <p:sp>
        <p:nvSpPr>
          <p:cNvPr id="4" name="TextBox 8"/>
          <p:cNvSpPr txBox="1"/>
          <p:nvPr/>
        </p:nvSpPr>
        <p:spPr>
          <a:xfrm>
            <a:off x="1015365" y="3691890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Dắt trẻ đi chơi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ủng cố bài học">
            <a:extLst>
              <a:ext uri="{FF2B5EF4-FFF2-40B4-BE49-F238E27FC236}">
                <a16:creationId xmlns:a16="http://schemas.microsoft.com/office/drawing/2014/main" id="{1E9993F5-434C-43D8-B5EB-25CE709E23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605" cy="5141897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92C8ABE9-4A5C-4540-A19E-98B10B053594}"/>
              </a:ext>
            </a:extLst>
          </p:cNvPr>
          <p:cNvSpPr/>
          <p:nvPr/>
        </p:nvSpPr>
        <p:spPr>
          <a:xfrm>
            <a:off x="2312139" y="1525233"/>
            <a:ext cx="7112000" cy="280076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8800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CỦNG CỐ </a:t>
            </a:r>
          </a:p>
          <a:p>
            <a:pPr lvl="0" algn="ctr">
              <a:defRPr/>
            </a:pPr>
            <a:r>
              <a:rPr lang="en-US" sz="8800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BÀI HỌC</a:t>
            </a:r>
            <a:endParaRPr lang="vi-VN" sz="8800" dirty="0">
              <a:solidFill>
                <a:srgbClr val="FF0000"/>
              </a:solidFill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8833A65-E867-4A97-B034-046998E87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54" y="834500"/>
            <a:ext cx="1500327" cy="136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BC38EC-CE17-402B-9DF6-D816F6F62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8008" y="1"/>
            <a:ext cx="943992" cy="73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2056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53</Words>
  <Application>Microsoft Office PowerPoint</Application>
  <PresentationFormat>Widescreen</PresentationFormat>
  <Paragraphs>16</Paragraphs>
  <Slides>9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9</vt:i4>
      </vt:variant>
    </vt:vector>
  </HeadingPairs>
  <TitlesOfParts>
    <vt:vector size="33" baseType="lpstr">
      <vt:lpstr>等线</vt:lpstr>
      <vt:lpstr>Microsoft YaHei</vt:lpstr>
      <vt:lpstr>Microsoft YaHei</vt:lpstr>
      <vt:lpstr>黑体</vt:lpstr>
      <vt:lpstr>SimSun</vt:lpstr>
      <vt:lpstr>SimSun</vt:lpstr>
      <vt:lpstr>Arial</vt:lpstr>
      <vt:lpstr>Arial Narrow</vt:lpstr>
      <vt:lpstr>Arial Rounded MT Bold</vt:lpstr>
      <vt:lpstr>Arial-Rounded</vt:lpstr>
      <vt:lpstr>Calibri</vt:lpstr>
      <vt:lpstr>Calibri Light</vt:lpstr>
      <vt:lpstr>HP001 4 hàng</vt:lpstr>
      <vt:lpstr>Times New Roman</vt:lpstr>
      <vt:lpstr>UTM Avo</vt:lpstr>
      <vt:lpstr>1_Office Theme</vt:lpstr>
      <vt:lpstr>1_Office 主题​​</vt:lpstr>
      <vt:lpstr>Default Design</vt:lpstr>
      <vt:lpstr>3_Office Theme</vt:lpstr>
      <vt:lpstr>6_Office Theme</vt:lpstr>
      <vt:lpstr>4_Office Theme</vt:lpstr>
      <vt:lpstr>2_Office 主题​​</vt:lpstr>
      <vt:lpstr>7_Office Theme</vt:lpstr>
      <vt:lpstr>2_Office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Administrator</cp:lastModifiedBy>
  <cp:revision>11</cp:revision>
  <dcterms:created xsi:type="dcterms:W3CDTF">2021-05-24T04:43:32Z</dcterms:created>
  <dcterms:modified xsi:type="dcterms:W3CDTF">2025-05-05T14:59:07Z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