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sldIdLst>
    <p:sldId id="290" r:id="rId3"/>
    <p:sldId id="280" r:id="rId4"/>
    <p:sldId id="286" r:id="rId5"/>
    <p:sldId id="287" r:id="rId6"/>
    <p:sldId id="291" r:id="rId7"/>
    <p:sldId id="288" r:id="rId8"/>
    <p:sldId id="292" r:id="rId9"/>
    <p:sldId id="293" r:id="rId10"/>
    <p:sldId id="29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4/4/2025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4/4/2025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4/4/2025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1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0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3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50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4/4/2025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4/4/2025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4/4/2025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4/4/2025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4/4/2025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4/4/2025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4/4/2025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4/4/2025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4/4/2025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4.png"/><Relationship Id="rId5" Type="http://schemas.microsoft.com/office/2007/relationships/media" Target="../media/media4.mp3"/><Relationship Id="rId10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6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14.png"/><Relationship Id="rId5" Type="http://schemas.microsoft.com/office/2007/relationships/media" Target="../media/media7.mp3"/><Relationship Id="rId10" Type="http://schemas.openxmlformats.org/officeDocument/2006/relationships/image" Target="../media/image16.png"/><Relationship Id="rId4" Type="http://schemas.openxmlformats.org/officeDocument/2006/relationships/audio" Target="../media/media6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905613" y="3477080"/>
            <a:ext cx="2662518" cy="14522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 tay to hoặc nhanh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45432" y="0"/>
            <a:ext cx="31406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 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552420" y="3913645"/>
            <a:ext cx="1925893" cy="8467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 tay nhỏ hoặc chậm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854" y="3323064"/>
            <a:ext cx="3534936" cy="35349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15367" y="2943922"/>
            <a:ext cx="3676633" cy="391407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837057" y="615681"/>
            <a:ext cx="6532558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Vỗ tay nhanh – chậm, to – nhỏ theo hình tiết tấu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057" y="1495484"/>
            <a:ext cx="6274869" cy="5729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785" y="2580903"/>
            <a:ext cx="5867412" cy="58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74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890"/>
            <a:ext cx="12192000" cy="55515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75138" y="92643"/>
            <a:ext cx="1274708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14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858" y="2698953"/>
            <a:ext cx="3929643" cy="38648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48" y="214993"/>
            <a:ext cx="2022352" cy="9311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75557" y="872719"/>
            <a:ext cx="6494091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 THỂ HIỆN CÁC HÌNH TIẾT TẤU BẰNG NHẠC CỤ GÕ</a:t>
            </a:r>
            <a:endParaRPr lang="en-US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BÀI HÁT KHÚC NHẠC TRÊN NƯƠNG XA</a:t>
            </a:r>
            <a:endParaRPr lang="en-US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99" y="-24732"/>
            <a:ext cx="3927891" cy="1255850"/>
          </a:xfrm>
          <a:prstGeom prst="rect">
            <a:avLst/>
          </a:prstGeom>
        </p:spPr>
      </p:pic>
      <p:pic>
        <p:nvPicPr>
          <p:cNvPr id="10" name="Picture 9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27746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17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632702" y="520148"/>
            <a:ext cx="5915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THỰC HÀNH LUYỆN TẬP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636" y="1434676"/>
            <a:ext cx="12286635" cy="2658665"/>
          </a:xfrm>
          <a:prstGeom prst="rect">
            <a:avLst/>
          </a:prstGeom>
        </p:spPr>
      </p:pic>
      <p:pic>
        <p:nvPicPr>
          <p:cNvPr id="6" name="1 GO THEO HIH 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4223565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06536" y="1203844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53269" y="188388"/>
            <a:ext cx="747131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NHẠC CỤ THỂ HIỆN CÁC HÌNH TIẾT TẤU BẰNG NHẠC CỤ GÕ</a:t>
            </a:r>
            <a:endParaRPr lang="en-US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415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352" y="0"/>
            <a:ext cx="10270273" cy="34122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84273" y="322055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 1</a:t>
            </a:r>
          </a:p>
        </p:txBody>
      </p:sp>
      <p:pic>
        <p:nvPicPr>
          <p:cNvPr id="5" name="1 TROG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753" y="1871470"/>
            <a:ext cx="609600" cy="609600"/>
          </a:xfrm>
          <a:prstGeom prst="rect">
            <a:avLst/>
          </a:prstGeom>
        </p:spPr>
      </p:pic>
      <p:pic>
        <p:nvPicPr>
          <p:cNvPr id="8" name="2 MARAC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274" y="2802674"/>
            <a:ext cx="609600" cy="609600"/>
          </a:xfrm>
          <a:prstGeom prst="rect">
            <a:avLst/>
          </a:prstGeom>
        </p:spPr>
      </p:pic>
      <p:pic>
        <p:nvPicPr>
          <p:cNvPr id="14" name="3 KET HỌP TROG CON-MARACA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6000" y="4866070"/>
            <a:ext cx="609600" cy="609600"/>
          </a:xfrm>
          <a:prstGeom prst="rect">
            <a:avLst/>
          </a:prstGeom>
        </p:spPr>
      </p:pic>
      <p:sp>
        <p:nvSpPr>
          <p:cNvPr id="18" name="Right Brace 17"/>
          <p:cNvSpPr/>
          <p:nvPr/>
        </p:nvSpPr>
        <p:spPr>
          <a:xfrm rot="5400000">
            <a:off x="4953576" y="-1244014"/>
            <a:ext cx="2823822" cy="9054791"/>
          </a:xfrm>
          <a:prstGeom prst="rightBrace">
            <a:avLst>
              <a:gd name="adj1" fmla="val 8333"/>
              <a:gd name="adj2" fmla="val 49877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17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1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4257" y="38979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816" y="1124253"/>
            <a:ext cx="8659715" cy="1904975"/>
          </a:xfrm>
          <a:prstGeom prst="rect">
            <a:avLst/>
          </a:prstGeom>
        </p:spPr>
      </p:pic>
      <p:sp>
        <p:nvSpPr>
          <p:cNvPr id="11" name="Right Brace 10"/>
          <p:cNvSpPr/>
          <p:nvPr/>
        </p:nvSpPr>
        <p:spPr>
          <a:xfrm rot="5400000">
            <a:off x="5717505" y="-1334882"/>
            <a:ext cx="1798300" cy="8728220"/>
          </a:xfrm>
          <a:prstGeom prst="rightBrace">
            <a:avLst>
              <a:gd name="adj1" fmla="val 8333"/>
              <a:gd name="adj2" fmla="val 49877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4 TEMPOR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6777" y="1844866"/>
            <a:ext cx="609600" cy="609600"/>
          </a:xfrm>
          <a:prstGeom prst="rect">
            <a:avLst/>
          </a:prstGeom>
        </p:spPr>
      </p:pic>
      <p:pic>
        <p:nvPicPr>
          <p:cNvPr id="6" name="5 MARAC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6777" y="2724428"/>
            <a:ext cx="609600" cy="609600"/>
          </a:xfrm>
          <a:prstGeom prst="rect">
            <a:avLst/>
          </a:prstGeom>
        </p:spPr>
      </p:pic>
      <p:pic>
        <p:nvPicPr>
          <p:cNvPr id="9" name="6 KET HOP TEMPORIN-MARACA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75673" y="4136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43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8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826" y="4501931"/>
            <a:ext cx="2395572" cy="23560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593" y="37231"/>
            <a:ext cx="9419407" cy="4464699"/>
          </a:xfrm>
          <a:prstGeom prst="rect">
            <a:avLst/>
          </a:prstGeom>
        </p:spPr>
      </p:pic>
      <p:sp>
        <p:nvSpPr>
          <p:cNvPr id="3" name="Striped Right Arrow 2"/>
          <p:cNvSpPr/>
          <p:nvPr/>
        </p:nvSpPr>
        <p:spPr>
          <a:xfrm>
            <a:off x="100361" y="434898"/>
            <a:ext cx="1773045" cy="1386529"/>
          </a:xfrm>
          <a:prstGeom prst="strip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5600" y="835774"/>
            <a:ext cx="1607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20" name="Striped Right Arrow 19"/>
          <p:cNvSpPr/>
          <p:nvPr/>
        </p:nvSpPr>
        <p:spPr>
          <a:xfrm>
            <a:off x="100362" y="2222303"/>
            <a:ext cx="1773044" cy="1386529"/>
          </a:xfrm>
          <a:prstGeom prst="strip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65600" y="2623179"/>
            <a:ext cx="1607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0361" y="4574160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</a:t>
            </a:r>
          </a:p>
        </p:txBody>
      </p:sp>
      <p:pic>
        <p:nvPicPr>
          <p:cNvPr id="6" name="KHUC NHAC TREN NUOG X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75810" y="5077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88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6878"/>
            <a:ext cx="7014117" cy="3401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117" y="3980985"/>
            <a:ext cx="5099823" cy="28770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19323" y="1283813"/>
            <a:ext cx="2289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các 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67703" y="700082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55834" cy="47504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55834" y="165203"/>
            <a:ext cx="5718233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BÀI HÁT KHÚC NHẠC TRÊN NƯƠNG XA</a:t>
            </a:r>
            <a:endParaRPr lang="en-US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Khúc nhạc trên nương xa (Karaoke theo bài hát mẫu SGK lớp 3 CTPT 2018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43147" y="2506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82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1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6878"/>
            <a:ext cx="7014117" cy="3401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117" y="3980985"/>
            <a:ext cx="5099823" cy="28770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027" y="0"/>
            <a:ext cx="8675559" cy="2609385"/>
          </a:xfrm>
          <a:prstGeom prst="rect">
            <a:avLst/>
          </a:prstGeom>
        </p:spPr>
      </p:pic>
      <p:pic>
        <p:nvPicPr>
          <p:cNvPr id="6" name="Khúc nhạc trên nương xa (Karaoke theo bài hát mẫu SGK lớp 3 CTPT 2018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16474" y="3980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03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6878"/>
            <a:ext cx="7014117" cy="3401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117" y="3980985"/>
            <a:ext cx="5099823" cy="2877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79871" cy="1268545"/>
          </a:xfrm>
          <a:prstGeom prst="rect">
            <a:avLst/>
          </a:prstGeom>
        </p:spPr>
      </p:pic>
      <p:pic>
        <p:nvPicPr>
          <p:cNvPr id="2" name="Khúc nhạc trên nương xa (Karaoke theo bài hát mẫu SGK lớp 3 CTPT 2018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1147" y="2319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99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116</Words>
  <Application>Microsoft Office PowerPoint</Application>
  <PresentationFormat>Widescreen</PresentationFormat>
  <Paragraphs>19</Paragraphs>
  <Slides>9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#9Slide05 Dancing Script</vt:lpstr>
      <vt:lpstr>Arial</vt:lpstr>
      <vt:lpstr>Calibri</vt:lpstr>
      <vt:lpstr>Times New Roman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46</cp:revision>
  <dcterms:created xsi:type="dcterms:W3CDTF">2022-04-04T11:47:32Z</dcterms:created>
  <dcterms:modified xsi:type="dcterms:W3CDTF">2025-04-04T07:40:42Z</dcterms:modified>
</cp:coreProperties>
</file>