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9" r:id="rId2"/>
    <p:sldId id="289" r:id="rId3"/>
    <p:sldId id="294" r:id="rId4"/>
    <p:sldId id="295" r:id="rId5"/>
    <p:sldId id="301" r:id="rId6"/>
    <p:sldId id="293" r:id="rId7"/>
    <p:sldId id="259" r:id="rId8"/>
    <p:sldId id="263" r:id="rId9"/>
    <p:sldId id="260" r:id="rId10"/>
    <p:sldId id="261" r:id="rId11"/>
    <p:sldId id="262" r:id="rId12"/>
    <p:sldId id="298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0BB5"/>
    <a:srgbClr val="F85208"/>
    <a:srgbClr val="008E40"/>
    <a:srgbClr val="28727A"/>
    <a:srgbClr val="A20E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40" autoAdjust="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880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78E9E9D-A1FB-4764-9560-3940C35E4396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83E98FD-FEE0-455B-A57A-B12BA6F4C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F2F387-4D5A-4D90-8A4D-702DE29BB24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FB736-D04A-4D3F-BC04-3A2478E0ED4D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24C92-0C6F-4C75-85BE-46F12A785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4DCC-FBD9-4E9B-AB9C-0369BD2377D2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B4B1-8635-457B-8BA1-5511AA31B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1875F-0CEC-4F39-B663-61DDF5064E6C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961FA-0D72-4758-A833-680F8ED95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8A8A6-32C9-4342-A24F-85FB4759F0B1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DB573-49EE-4C04-A818-D70EEE782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FCC23-AA55-4DE0-9C8C-07200DF77C6E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2444-4E7C-4B2E-B50D-60DD6BB68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486C0-7902-4557-8574-A7BFC4674375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CDCAB-87D2-40F4-905C-19DB022A6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166D0-D52C-4DBE-8622-2CDC6B357705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DE11D-1B29-4352-B297-5FACC2A56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56287-6743-4FC8-8605-926084660A40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A25C3-89C7-4EA4-B1D5-CD4BDCC4A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CDB5F-D7A8-4F46-864C-14331F2B0221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7E648-5532-4057-A88B-607A1B22E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1F1CA-4989-42C8-B8B7-07853F75099D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48805-27D0-4D00-AD8D-BA0038F30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2323F-F20C-47FC-96D1-D24783F81540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7D9E2-2069-4BD2-BF96-8B7C678FA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9C4FFB-5E83-4A14-89C2-C06DD12604DE}" type="datetimeFigureOut">
              <a:rPr lang="en-US"/>
              <a:pPr>
                <a:defRPr/>
              </a:pPr>
              <a:t>6/3/2025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C11990-4F74-4DCD-B224-98A464735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1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524000" y="1598613"/>
            <a:ext cx="64008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8520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</a:t>
            </a:r>
            <a:r>
              <a:rPr lang="en-US" sz="4800" b="1" dirty="0">
                <a:solidFill>
                  <a:srgbClr val="F85208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HĐGD ÂM NHẠC                		LỚP 1</a:t>
            </a:r>
            <a:endParaRPr lang="en-US" sz="4800" b="1" dirty="0">
              <a:solidFill>
                <a:srgbClr val="F85208"/>
              </a:solidFill>
              <a:latin typeface="+mn-lt"/>
              <a:cs typeface="+mn-cs"/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152400" y="3168650"/>
            <a:ext cx="88392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5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bài hát: THẬT LÀ HAY </a:t>
            </a:r>
          </a:p>
          <a:p>
            <a:pPr algn="ctr">
              <a:spcBef>
                <a:spcPct val="20000"/>
              </a:spcBef>
            </a:pPr>
            <a:r>
              <a:rPr lang="en-US" sz="3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Nhạc và lời: Hoàng Lân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A1A77-E5B8-174A-AC4F-F87DE1BE062D}"/>
              </a:ext>
            </a:extLst>
          </p:cNvPr>
          <p:cNvSpPr txBox="1"/>
          <p:nvPr/>
        </p:nvSpPr>
        <p:spPr>
          <a:xfrm>
            <a:off x="6400800" y="51054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3C0BB5"/>
                </a:solidFill>
              </a:rPr>
              <a:t>GV: VŨ THỊ HUYỀN TRANG</a:t>
            </a:r>
          </a:p>
          <a:p>
            <a:r>
              <a:rPr lang="vi-VN" b="1" dirty="0">
                <a:solidFill>
                  <a:srgbClr val="3C0BB5"/>
                </a:solidFill>
              </a:rPr>
              <a:t>TRƯỜNG TIỂU HỌC BẢN VƯỢC</a:t>
            </a:r>
            <a:endParaRPr lang="en-US" b="1" dirty="0">
              <a:solidFill>
                <a:srgbClr val="3C0BB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Rectangle 6"/>
          <p:cNvSpPr/>
          <p:nvPr/>
        </p:nvSpPr>
        <p:spPr>
          <a:xfrm>
            <a:off x="1504950" y="762000"/>
            <a:ext cx="4805363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i="1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Chim</a:t>
            </a:r>
            <a:r>
              <a:rPr lang="en-US" sz="8000" i="1" dirty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8000" i="1" dirty="0" err="1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Oanh</a:t>
            </a:r>
            <a:endParaRPr lang="en-US" sz="8000" i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1557338" y="676275"/>
            <a:ext cx="5668962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Chim</a:t>
            </a:r>
            <a:r>
              <a:rPr lang="en-US" sz="80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80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Khuyên</a:t>
            </a:r>
            <a:endParaRPr lang="en-US" sz="80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69035" y="1295400"/>
            <a:ext cx="6179898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 thúc tiết học</a:t>
            </a:r>
          </a:p>
        </p:txBody>
      </p:sp>
      <p:sp>
        <p:nvSpPr>
          <p:cNvPr id="6" name="Rectangle 5"/>
          <p:cNvSpPr/>
          <p:nvPr/>
        </p:nvSpPr>
        <p:spPr>
          <a:xfrm>
            <a:off x="2121239" y="5181600"/>
            <a:ext cx="7423827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em vui vẻ!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Line 8"/>
          <p:cNvSpPr>
            <a:spLocks noChangeShapeType="1"/>
          </p:cNvSpPr>
          <p:nvPr/>
        </p:nvSpPr>
        <p:spPr bwMode="auto">
          <a:xfrm>
            <a:off x="10668000" y="4038600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63" name="Text Box 99"/>
          <p:cNvSpPr txBox="1">
            <a:spLocks noChangeArrowheads="1"/>
          </p:cNvSpPr>
          <p:nvPr/>
        </p:nvSpPr>
        <p:spPr bwMode="auto">
          <a:xfrm>
            <a:off x="2438400" y="-36513"/>
            <a:ext cx="8382000" cy="10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66"/>
                </a:solidFill>
              </a:rPr>
              <a:t> 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HĐ1. Nghe bài hát </a:t>
            </a:r>
            <a:r>
              <a:rPr lang="en-US" sz="40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Thật là hay</a:t>
            </a:r>
            <a:endParaRPr lang="en-US" sz="4000" b="1">
              <a:solidFill>
                <a:srgbClr val="FF0066"/>
              </a:solidFill>
              <a:latin typeface=".VnArabia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62D23D7C-3754-6F66-60D8-E28F205E07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1" y="1447800"/>
            <a:ext cx="10744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9"/>
          <p:cNvSpPr txBox="1">
            <a:spLocks noChangeArrowheads="1"/>
          </p:cNvSpPr>
          <p:nvPr/>
        </p:nvSpPr>
        <p:spPr bwMode="auto">
          <a:xfrm>
            <a:off x="304800" y="152400"/>
            <a:ext cx="11582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66"/>
                </a:solidFill>
              </a:rPr>
              <a:t> 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Biểu cảm của các bạn sau khi nghe bài hát là gì?   				Các bạn dơ tay nhé!</a:t>
            </a:r>
            <a:endParaRPr lang="en-US" sz="4000" b="1" u="sng">
              <a:solidFill>
                <a:srgbClr val="FF0066"/>
              </a:solidFill>
              <a:latin typeface=".VnArabia"/>
            </a:endParaRPr>
          </a:p>
        </p:txBody>
      </p:sp>
      <p:pic>
        <p:nvPicPr>
          <p:cNvPr id="1638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117725"/>
            <a:ext cx="96012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219200" y="4648200"/>
            <a:ext cx="19732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4495800" y="4648200"/>
            <a:ext cx="19732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7772400" y="4627563"/>
            <a:ext cx="19732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9"/>
          <p:cNvSpPr txBox="1">
            <a:spLocks noChangeArrowheads="1"/>
          </p:cNvSpPr>
          <p:nvPr/>
        </p:nvSpPr>
        <p:spPr bwMode="auto">
          <a:xfrm>
            <a:off x="1752600" y="-36513"/>
            <a:ext cx="9067800" cy="101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66"/>
                </a:solidFill>
              </a:rPr>
              <a:t> 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HĐ2. Tìm hiểu lời bài hát </a:t>
            </a:r>
            <a:r>
              <a:rPr lang="en-US" sz="4000" b="1" i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Thật là hay</a:t>
            </a:r>
            <a:endParaRPr lang="en-US" sz="4000" b="1">
              <a:solidFill>
                <a:srgbClr val="FF0066"/>
              </a:solidFill>
              <a:latin typeface=".VnArabia"/>
            </a:endParaRP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457200" y="1371600"/>
            <a:ext cx="3449638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ĐỌC THEO </a:t>
            </a:r>
          </a:p>
          <a:p>
            <a:r>
              <a:rPr lang="en-US" sz="3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 TẤU LỜI CA</a:t>
            </a:r>
          </a:p>
          <a:p>
            <a:r>
              <a:rPr lang="en-US" sz="3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ĐỌC VÀ VẬN</a:t>
            </a:r>
          </a:p>
          <a:p>
            <a:r>
              <a:rPr lang="en-US" sz="3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ĐỘNG THEO LỜI</a:t>
            </a:r>
          </a:p>
          <a:p>
            <a:r>
              <a:rPr lang="en-US" sz="3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CA.</a:t>
            </a:r>
          </a:p>
        </p:txBody>
      </p:sp>
      <p:pic>
        <p:nvPicPr>
          <p:cNvPr id="1741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066800"/>
            <a:ext cx="7594600" cy="560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Line 8"/>
          <p:cNvSpPr>
            <a:spLocks noChangeShapeType="1"/>
          </p:cNvSpPr>
          <p:nvPr/>
        </p:nvSpPr>
        <p:spPr bwMode="auto">
          <a:xfrm>
            <a:off x="10668000" y="4038600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63" name="Text Box 99"/>
          <p:cNvSpPr txBox="1">
            <a:spLocks noChangeArrowheads="1"/>
          </p:cNvSpPr>
          <p:nvPr/>
        </p:nvSpPr>
        <p:spPr bwMode="auto">
          <a:xfrm>
            <a:off x="2133600" y="-101600"/>
            <a:ext cx="9067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66"/>
                </a:solidFill>
              </a:rPr>
              <a:t> 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HĐ3. Nghe lại bài hát vận động tự do</a:t>
            </a:r>
            <a:endParaRPr lang="en-US" sz="4000" b="1">
              <a:solidFill>
                <a:srgbClr val="FF0066"/>
              </a:solidFill>
              <a:latin typeface=".VnArabia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C899372D-A1D5-79FB-6BDC-808C0A5D48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1066800"/>
            <a:ext cx="10744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3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9"/>
          <p:cNvSpPr txBox="1">
            <a:spLocks noChangeArrowheads="1"/>
          </p:cNvSpPr>
          <p:nvPr/>
        </p:nvSpPr>
        <p:spPr bwMode="auto">
          <a:xfrm>
            <a:off x="457200" y="-2286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66"/>
                </a:solidFill>
              </a:rPr>
              <a:t> 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HĐ4. Học bài hát</a:t>
            </a:r>
            <a:endParaRPr lang="en-US" sz="4000" b="1">
              <a:solidFill>
                <a:srgbClr val="FF0066"/>
              </a:solidFill>
              <a:latin typeface=".VnArabia"/>
            </a:endParaRPr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-23813" y="2514600"/>
            <a:ext cx="38846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Trò chơi Tiếng vọng</a:t>
            </a:r>
          </a:p>
          <a:p>
            <a:pPr marL="285750" indent="-285750">
              <a:buFontTx/>
              <a:buChar char="-"/>
            </a:pPr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</a:p>
          <a:p>
            <a:pPr marL="285750" indent="-285750">
              <a:buFontTx/>
              <a:buChar char="-"/>
            </a:pPr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Hát chia câu kết hợp vận động</a:t>
            </a:r>
          </a:p>
          <a:p>
            <a:pPr marL="285750" indent="-285750">
              <a:buFontTx/>
              <a:buChar char="-"/>
            </a:pPr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thực hiện</a:t>
            </a:r>
          </a:p>
          <a:p>
            <a:pPr marL="285750" indent="-285750">
              <a:buFontTx/>
              <a:buChar char="-"/>
            </a:pPr>
            <a:r>
              <a:rPr lang="en-US" sz="20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 xét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0800" y="609600"/>
            <a:ext cx="7775575" cy="614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8000"/>
              <a:t>            </a:t>
            </a:r>
            <a:endParaRPr lang="en-US" sz="9600"/>
          </a:p>
        </p:txBody>
      </p:sp>
      <p:sp>
        <p:nvSpPr>
          <p:cNvPr id="5" name="Oval 4"/>
          <p:cNvSpPr/>
          <p:nvPr/>
        </p:nvSpPr>
        <p:spPr>
          <a:xfrm>
            <a:off x="0" y="1974116"/>
            <a:ext cx="2895600" cy="187398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Li, La, Lu, Mi</a:t>
            </a:r>
          </a:p>
        </p:txBody>
      </p:sp>
      <p:sp>
        <p:nvSpPr>
          <p:cNvPr id="6" name="Text Box 99"/>
          <p:cNvSpPr txBox="1">
            <a:spLocks noChangeArrowheads="1"/>
          </p:cNvSpPr>
          <p:nvPr/>
        </p:nvSpPr>
        <p:spPr bwMode="auto">
          <a:xfrm>
            <a:off x="3133725" y="-228600"/>
            <a:ext cx="89058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66"/>
                </a:solidFill>
              </a:rPr>
              <a:t> 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HĐ5. Thay âm thanh yêu thích vào lời    			bài hát Thật là hay</a:t>
            </a:r>
            <a:endParaRPr lang="en-US" sz="4000" b="1">
              <a:solidFill>
                <a:srgbClr val="FF0066"/>
              </a:solidFill>
              <a:latin typeface=".VnArabia"/>
            </a:endParaRPr>
          </a:p>
        </p:txBody>
      </p:sp>
      <p:pic>
        <p:nvPicPr>
          <p:cNvPr id="20485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9850" y="4419600"/>
            <a:ext cx="1213485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5400"/>
            <a:ext cx="31337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9"/>
          <p:cNvSpPr txBox="1">
            <a:spLocks noChangeArrowheads="1"/>
          </p:cNvSpPr>
          <p:nvPr/>
        </p:nvSpPr>
        <p:spPr bwMode="auto">
          <a:xfrm>
            <a:off x="914400" y="-55563"/>
            <a:ext cx="10668000" cy="163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>
                <a:solidFill>
                  <a:srgbClr val="FF0066"/>
                </a:solidFill>
              </a:rPr>
              <a:t> </a:t>
            </a:r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HĐ6. Vỗ tay hoặc dậm chân đệm cho bài hát					Thật là hay</a:t>
            </a:r>
            <a:endParaRPr lang="en-US" sz="4000" b="1">
              <a:solidFill>
                <a:srgbClr val="FF0066"/>
              </a:solidFill>
              <a:latin typeface=".VnArabia"/>
            </a:endParaRP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576388"/>
            <a:ext cx="10231438" cy="524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1750"/>
            <a:ext cx="12115800" cy="6858000"/>
          </a:xfrm>
        </p:spPr>
      </p:pic>
      <p:sp>
        <p:nvSpPr>
          <p:cNvPr id="5" name="Rectangle 4"/>
          <p:cNvSpPr/>
          <p:nvPr/>
        </p:nvSpPr>
        <p:spPr>
          <a:xfrm>
            <a:off x="609600" y="246063"/>
            <a:ext cx="53340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Chim Hoạ Mi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1020</TotalTime>
  <Words>202</Words>
  <Application>Microsoft Office PowerPoint</Application>
  <PresentationFormat>Widescreen</PresentationFormat>
  <Paragraphs>33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.VnArabia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ÂM NHẠC</dc:title>
  <dc:creator>ismail - [2010]</dc:creator>
  <cp:lastModifiedBy>Administrator</cp:lastModifiedBy>
  <cp:revision>58</cp:revision>
  <dcterms:created xsi:type="dcterms:W3CDTF">2016-10-01T01:32:14Z</dcterms:created>
  <dcterms:modified xsi:type="dcterms:W3CDTF">2025-03-06T03:37:50Z</dcterms:modified>
</cp:coreProperties>
</file>