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43" r:id="rId2"/>
    <p:sldId id="277" r:id="rId3"/>
    <p:sldId id="300" r:id="rId4"/>
    <p:sldId id="353" r:id="rId5"/>
    <p:sldId id="421" r:id="rId6"/>
    <p:sldId id="327" r:id="rId7"/>
    <p:sldId id="434" r:id="rId8"/>
    <p:sldId id="447" r:id="rId9"/>
    <p:sldId id="448" r:id="rId10"/>
    <p:sldId id="444" r:id="rId11"/>
    <p:sldId id="446" r:id="rId12"/>
    <p:sldId id="419" r:id="rId13"/>
    <p:sldId id="442" r:id="rId14"/>
    <p:sldId id="403" r:id="rId15"/>
    <p:sldId id="317" r:id="rId16"/>
    <p:sldId id="298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EB1"/>
    <a:srgbClr val="FFFFCC"/>
    <a:srgbClr val="2D13AD"/>
    <a:srgbClr val="F85208"/>
    <a:srgbClr val="008E40"/>
    <a:srgbClr val="28727A"/>
    <a:srgbClr val="A20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40" autoAdjust="0"/>
  </p:normalViewPr>
  <p:slideViewPr>
    <p:cSldViewPr>
      <p:cViewPr varScale="1">
        <p:scale>
          <a:sx n="59" d="100"/>
          <a:sy n="59" d="100"/>
        </p:scale>
        <p:origin x="968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8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78E9E9D-A1FB-4764-9560-3940C35E4396}" type="datetimeFigureOut">
              <a:rPr lang="en-US"/>
              <a:pPr>
                <a:defRPr/>
              </a:pPr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83E98FD-FEE0-455B-A57A-B12BA6F4C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3E98FD-FEE0-455B-A57A-B12BA6F4C10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4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3E98FD-FEE0-455B-A57A-B12BA6F4C10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1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FB736-D04A-4D3F-BC04-3A2478E0ED4D}" type="datetimeFigureOut">
              <a:rPr lang="en-US"/>
              <a:pPr>
                <a:defRPr/>
              </a:pPr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24C92-0C6F-4C75-85BE-46F12A785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D4DCC-FBD9-4E9B-AB9C-0369BD2377D2}" type="datetimeFigureOut">
              <a:rPr lang="en-US"/>
              <a:pPr>
                <a:defRPr/>
              </a:pPr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B4B1-8635-457B-8BA1-5511AA31B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1875F-0CEC-4F39-B663-61DDF5064E6C}" type="datetimeFigureOut">
              <a:rPr lang="en-US"/>
              <a:pPr>
                <a:defRPr/>
              </a:pPr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961FA-0D72-4758-A833-680F8ED95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D29A-CAB0-49F0-958A-A56373D4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808B1-8E82-47AC-B42A-B2E926BF9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6C3BC9-7946-4D6D-ABC5-DA7306EA3F8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C2433D-B98D-461F-ADBE-739A0B85753F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69B0846-0F7C-457E-B2BE-B6BC841B5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F33B172-F1C3-4971-88E4-40B66FB0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3A6E1B-A756-4CD3-9A7A-34B80FC1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9524001-83A0-4919-A9C7-38F2646F6B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368157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8A8A6-32C9-4342-A24F-85FB4759F0B1}" type="datetimeFigureOut">
              <a:rPr lang="en-US"/>
              <a:pPr>
                <a:defRPr/>
              </a:pPr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DB573-49EE-4C04-A818-D70EEE782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FCC23-AA55-4DE0-9C8C-07200DF77C6E}" type="datetimeFigureOut">
              <a:rPr lang="en-US"/>
              <a:pPr>
                <a:defRPr/>
              </a:pPr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92444-4E7C-4B2E-B50D-60DD6BB68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486C0-7902-4557-8574-A7BFC4674375}" type="datetimeFigureOut">
              <a:rPr lang="en-US"/>
              <a:pPr>
                <a:defRPr/>
              </a:pPr>
              <a:t>9/10/2023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CDCAB-87D2-40F4-905C-19DB022A6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166D0-D52C-4DBE-8622-2CDC6B357705}" type="datetimeFigureOut">
              <a:rPr lang="en-US"/>
              <a:pPr>
                <a:defRPr/>
              </a:pPr>
              <a:t>9/10/2023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DE11D-1B29-4352-B297-5FACC2A56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56287-6743-4FC8-8605-926084660A40}" type="datetimeFigureOut">
              <a:rPr lang="en-US"/>
              <a:pPr>
                <a:defRPr/>
              </a:pPr>
              <a:t>9/10/2023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A25C3-89C7-4EA4-B1D5-CD4BDCC4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DB5F-D7A8-4F46-864C-14331F2B0221}" type="datetimeFigureOut">
              <a:rPr lang="en-US"/>
              <a:pPr>
                <a:defRPr/>
              </a:pPr>
              <a:t>9/10/2023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7E648-5532-4057-A88B-607A1B22E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1F1CA-4989-42C8-B8B7-07853F75099D}" type="datetimeFigureOut">
              <a:rPr lang="en-US"/>
              <a:pPr>
                <a:defRPr/>
              </a:pPr>
              <a:t>9/10/2023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48805-27D0-4D00-AD8D-BA0038F30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2323F-F20C-47FC-96D1-D24783F81540}" type="datetimeFigureOut">
              <a:rPr lang="en-US"/>
              <a:pPr>
                <a:defRPr/>
              </a:pPr>
              <a:t>9/10/2023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7D9E2-2069-4BD2-BF96-8B7C678FA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9C4FFB-5E83-4A14-89C2-C06DD12604DE}" type="datetimeFigureOut">
              <a:rPr lang="en-US"/>
              <a:pPr>
                <a:defRPr/>
              </a:pPr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C11990-4F74-4DCD-B224-98A464735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file:///D:\Giao%20an%20anh%20Th&#7913;\Nhac%20Hoa%205\Am%20nhac%205\Bai%20giang%20Am%20nhac%205\Bai%20doc%20them.ppt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mp"/><Relationship Id="rId5" Type="http://schemas.openxmlformats.org/officeDocument/2006/relationships/image" Target="../media/image6.png"/><Relationship Id="rId4" Type="http://schemas.openxmlformats.org/officeDocument/2006/relationships/image" Target="../media/image5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mp"/><Relationship Id="rId5" Type="http://schemas.openxmlformats.org/officeDocument/2006/relationships/image" Target="../media/image14.tmp"/><Relationship Id="rId4" Type="http://schemas.openxmlformats.org/officeDocument/2006/relationships/image" Target="../media/image11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file:///D:\Giao%20an%20anh%20Th&#7913;\Nhac%20Hoa%205\Am%20nhac%205\Bai%20giang%20Am%20nhac%205\Bai%20doc%20them.pp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tm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mp"/><Relationship Id="rId5" Type="http://schemas.openxmlformats.org/officeDocument/2006/relationships/image" Target="../media/image6.png"/><Relationship Id="rId4" Type="http://schemas.openxmlformats.org/officeDocument/2006/relationships/image" Target="../media/image5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5.tm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>
            <a:extLst>
              <a:ext uri="{FF2B5EF4-FFF2-40B4-BE49-F238E27FC236}">
                <a16:creationId xmlns:a16="http://schemas.microsoft.com/office/drawing/2014/main" id="{A1391BE3-47D1-459F-891D-FBAB71D48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838200"/>
            <a:ext cx="8305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7200" u="sng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52" name="Music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568A6BF9-DE55-4D9B-9387-BA0B8687258D}"/>
              </a:ext>
            </a:extLst>
          </p:cNvPr>
          <p:cNvSpPr>
            <a:spLocks noEditPoints="1" noChangeArrowheads="1"/>
          </p:cNvSpPr>
          <p:nvPr/>
        </p:nvSpPr>
        <p:spPr bwMode="auto">
          <a:xfrm rot="8215089">
            <a:off x="8763001" y="762001"/>
            <a:ext cx="1319213" cy="1133475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rot="10800000"/>
          <a:lstStyle/>
          <a:p>
            <a:pPr eaLnBrk="0" hangingPunct="0"/>
            <a:endParaRPr lang="en-US" altLang="en-US" sz="100">
              <a:latin typeface=".VnTime" pitchFamily="34" charset="0"/>
            </a:endParaRPr>
          </a:p>
        </p:txBody>
      </p:sp>
      <p:pic>
        <p:nvPicPr>
          <p:cNvPr id="130053" name="Picture 5">
            <a:extLst>
              <a:ext uri="{FF2B5EF4-FFF2-40B4-BE49-F238E27FC236}">
                <a16:creationId xmlns:a16="http://schemas.microsoft.com/office/drawing/2014/main" id="{A51B067A-35DE-475D-8D41-EAEEDB40C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07000"/>
            <a:ext cx="4648200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4" name="AutoShape 6">
            <a:extLst>
              <a:ext uri="{FF2B5EF4-FFF2-40B4-BE49-F238E27FC236}">
                <a16:creationId xmlns:a16="http://schemas.microsoft.com/office/drawing/2014/main" id="{E00FD631-28BF-49F6-85CE-F49CEB7667C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790700" y="952500"/>
            <a:ext cx="1295400" cy="1828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en-US" altLang="en-US">
              <a:solidFill>
                <a:srgbClr val="FFCC00"/>
              </a:solidFill>
              <a:latin typeface=".VnTime" pitchFamily="34" charset="0"/>
            </a:endParaRPr>
          </a:p>
        </p:txBody>
      </p:sp>
      <p:sp>
        <p:nvSpPr>
          <p:cNvPr id="130056" name="AutoShape 8">
            <a:extLst>
              <a:ext uri="{FF2B5EF4-FFF2-40B4-BE49-F238E27FC236}">
                <a16:creationId xmlns:a16="http://schemas.microsoft.com/office/drawing/2014/main" id="{3320E90E-FCAD-4AD4-9992-64DF8BD433C9}"/>
              </a:ext>
            </a:extLst>
          </p:cNvPr>
          <p:cNvSpPr>
            <a:spLocks noChangeArrowheads="1"/>
          </p:cNvSpPr>
          <p:nvPr/>
        </p:nvSpPr>
        <p:spPr bwMode="auto">
          <a:xfrm rot="16886388">
            <a:off x="8298656" y="4426744"/>
            <a:ext cx="2452688" cy="1676400"/>
          </a:xfrm>
          <a:prstGeom prst="star5">
            <a:avLst/>
          </a:prstGeom>
          <a:solidFill>
            <a:srgbClr val="CCFF33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en-US" altLang="en-US">
              <a:solidFill>
                <a:srgbClr val="00FF00"/>
              </a:solidFill>
              <a:latin typeface=".VnTime" pitchFamily="34" charset="0"/>
            </a:endParaRPr>
          </a:p>
        </p:txBody>
      </p:sp>
      <p:sp>
        <p:nvSpPr>
          <p:cNvPr id="130057" name="AutoShape 9">
            <a:extLst>
              <a:ext uri="{FF2B5EF4-FFF2-40B4-BE49-F238E27FC236}">
                <a16:creationId xmlns:a16="http://schemas.microsoft.com/office/drawing/2014/main" id="{593B9315-F3E2-4981-9FD6-21498332591D}"/>
              </a:ext>
            </a:extLst>
          </p:cNvPr>
          <p:cNvSpPr>
            <a:spLocks noChangeArrowheads="1"/>
          </p:cNvSpPr>
          <p:nvPr/>
        </p:nvSpPr>
        <p:spPr bwMode="auto">
          <a:xfrm rot="16886388">
            <a:off x="7000082" y="4904582"/>
            <a:ext cx="1614488" cy="2060575"/>
          </a:xfrm>
          <a:prstGeom prst="star5">
            <a:avLst/>
          </a:prstGeom>
          <a:solidFill>
            <a:srgbClr val="CCFF33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en-US" altLang="en-US">
              <a:solidFill>
                <a:srgbClr val="00FF00"/>
              </a:solidFill>
              <a:latin typeface=".VnTime" pitchFamily="34" charset="0"/>
            </a:endParaRPr>
          </a:p>
        </p:txBody>
      </p:sp>
      <p:sp>
        <p:nvSpPr>
          <p:cNvPr id="130058" name="Text Box 10">
            <a:extLst>
              <a:ext uri="{FF2B5EF4-FFF2-40B4-BE49-F238E27FC236}">
                <a16:creationId xmlns:a16="http://schemas.microsoft.com/office/drawing/2014/main" id="{0400841F-689D-48EE-81B0-53F1B0F49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71450"/>
            <a:ext cx="7048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b="1"/>
          </a:p>
        </p:txBody>
      </p:sp>
    </p:spTree>
    <p:extLst>
      <p:ext uri="{BB962C8B-B14F-4D97-AF65-F5344CB8AC3E}">
        <p14:creationId xmlns:p14="http://schemas.microsoft.com/office/powerpoint/2010/main" val="238085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9" presetClass="entr" presetSubtype="1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9" presetClass="entr" presetSubtype="1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animBg="1"/>
      <p:bldP spid="130054" grpId="0" animBg="1"/>
      <p:bldP spid="130056" grpId="0" animBg="1"/>
      <p:bldP spid="13005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9590FB1E-89DF-47D4-AB36-5FE9E0135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00"/>
            <a:ext cx="8229600" cy="579438"/>
          </a:xfrm>
        </p:spPr>
        <p:txBody>
          <a:bodyPr/>
          <a:lstStyle/>
          <a:p>
            <a:br>
              <a:rPr lang="en-US" altLang="en-US" sz="4000" b="1"/>
            </a:br>
            <a:br>
              <a:rPr lang="en-US" altLang="en-US" sz="3600" b="1">
                <a:latin typeface="Times New Roman" panose="02020603050405020304" pitchFamily="18" charset="0"/>
              </a:rPr>
            </a:br>
            <a:endParaRPr lang="en-US" altLang="en-US" sz="3600" b="1">
              <a:latin typeface="Times New Roman" panose="02020603050405020304" pitchFamily="18" charset="0"/>
            </a:endParaRPr>
          </a:p>
        </p:txBody>
      </p:sp>
      <p:pic>
        <p:nvPicPr>
          <p:cNvPr id="202760" name="Picture 1">
            <a:extLst>
              <a:ext uri="{FF2B5EF4-FFF2-40B4-BE49-F238E27FC236}">
                <a16:creationId xmlns:a16="http://schemas.microsoft.com/office/drawing/2014/main" id="{D23172C6-63F8-4B64-B247-67923D2E1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"/>
            <a:ext cx="2057400" cy="75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63" name="Rectangle 11">
            <a:extLst>
              <a:ext uri="{FF2B5EF4-FFF2-40B4-BE49-F238E27FC236}">
                <a16:creationId xmlns:a16="http://schemas.microsoft.com/office/drawing/2014/main" id="{9F0DAD41-E2E0-44DF-BA18-145914333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04800"/>
            <a:ext cx="8001000" cy="685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Nghe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B34DD9-DEEA-463B-AB40-5EDAC18FE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19309"/>
            <a:ext cx="1600200" cy="75088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DD23305-618F-4B2D-B318-38E8E3BC4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9601200" cy="4102499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B7A36E-6701-4180-B11E-A5A48EBBB9A2}"/>
              </a:ext>
            </a:extLst>
          </p:cNvPr>
          <p:cNvSpPr/>
          <p:nvPr/>
        </p:nvSpPr>
        <p:spPr>
          <a:xfrm>
            <a:off x="3352800" y="5169299"/>
            <a:ext cx="8593667" cy="146010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Thanh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phách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được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hoặc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̃,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gõ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âm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Thanh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phách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cụ gõ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thống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Việt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5E7DE7-330C-4072-8E5B-99E52428E633}"/>
              </a:ext>
            </a:extLst>
          </p:cNvPr>
          <p:cNvSpPr/>
          <p:nvPr/>
        </p:nvSpPr>
        <p:spPr>
          <a:xfrm>
            <a:off x="152400" y="5438793"/>
            <a:ext cx="3048000" cy="9480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D0BA7-022A-4A6F-90ED-5829DF07B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" y="2250918"/>
            <a:ext cx="2775120" cy="25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59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9590FB1E-89DF-47D4-AB36-5FE9E0135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00"/>
            <a:ext cx="8229600" cy="579438"/>
          </a:xfrm>
        </p:spPr>
        <p:txBody>
          <a:bodyPr/>
          <a:lstStyle/>
          <a:p>
            <a:br>
              <a:rPr lang="en-US" altLang="en-US" sz="4000" b="1"/>
            </a:br>
            <a:br>
              <a:rPr lang="en-US" altLang="en-US" sz="3600" b="1">
                <a:latin typeface="Times New Roman" panose="02020603050405020304" pitchFamily="18" charset="0"/>
              </a:rPr>
            </a:b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202763" name="Rectangle 11">
            <a:extLst>
              <a:ext uri="{FF2B5EF4-FFF2-40B4-BE49-F238E27FC236}">
                <a16:creationId xmlns:a16="http://schemas.microsoft.com/office/drawing/2014/main" id="{9F0DAD41-E2E0-44DF-BA18-145914333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45440"/>
            <a:ext cx="8382000" cy="64516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B34DD9-DEEA-463B-AB40-5EDAC18FE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70109"/>
            <a:ext cx="1600200" cy="750889"/>
          </a:xfrm>
          <a:prstGeom prst="rect">
            <a:avLst/>
          </a:prstGeom>
        </p:spPr>
      </p:pic>
      <p:pic>
        <p:nvPicPr>
          <p:cNvPr id="11" name="Hình ảnh 7">
            <a:extLst>
              <a:ext uri="{FF2B5EF4-FFF2-40B4-BE49-F238E27FC236}">
                <a16:creationId xmlns:a16="http://schemas.microsoft.com/office/drawing/2014/main" id="{ADBD93B2-1D94-4431-BDBE-F4E554BC1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057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82A013-02E2-48F0-90A8-DAFE76A34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" y="2250918"/>
            <a:ext cx="2775120" cy="259728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E662565-7698-4953-96C6-12EF74B18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137" y="1981200"/>
            <a:ext cx="2866029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5407F8-25C6-4421-9582-FA49ABF2C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1107440"/>
            <a:ext cx="8382000" cy="26536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D69715-F09D-44B7-A261-339C3C076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4060460"/>
            <a:ext cx="8382000" cy="245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0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Rectangle 3">
            <a:extLst>
              <a:ext uri="{FF2B5EF4-FFF2-40B4-BE49-F238E27FC236}">
                <a16:creationId xmlns:a16="http://schemas.microsoft.com/office/drawing/2014/main" id="{5098B383-7E9B-4368-9369-0D29083A7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28600"/>
            <a:ext cx="7391400" cy="685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HĐ4: </a:t>
            </a:r>
            <a:r>
              <a:rPr lang="en-US" altLang="en-US" sz="2800" b="1" dirty="0" err="1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b="1" dirty="0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altLang="en-US" sz="2800" b="1" dirty="0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b="1" i="1" dirty="0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b="1" i="1" dirty="0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800" b="1" i="1" dirty="0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b="1" dirty="0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4500" name="Text Box 4">
            <a:extLst>
              <a:ext uri="{FF2B5EF4-FFF2-40B4-BE49-F238E27FC236}">
                <a16:creationId xmlns:a16="http://schemas.microsoft.com/office/drawing/2014/main" id="{BDF19AD3-D6F6-4E02-AB24-A912A0067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1955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34501" name="Text Box 5">
            <a:extLst>
              <a:ext uri="{FF2B5EF4-FFF2-40B4-BE49-F238E27FC236}">
                <a16:creationId xmlns:a16="http://schemas.microsoft.com/office/drawing/2014/main" id="{E85AC947-5994-47A7-9508-D3DD7781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600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34502" name="Text Box 6">
            <a:extLst>
              <a:ext uri="{FF2B5EF4-FFF2-40B4-BE49-F238E27FC236}">
                <a16:creationId xmlns:a16="http://schemas.microsoft.com/office/drawing/2014/main" id="{A1F8F05E-8847-4EEF-943D-6DD73EE2F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1336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34503" name="Text Box 7">
            <a:extLst>
              <a:ext uri="{FF2B5EF4-FFF2-40B4-BE49-F238E27FC236}">
                <a16:creationId xmlns:a16="http://schemas.microsoft.com/office/drawing/2014/main" id="{54C1594F-E957-4DFD-8DAD-E7563497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63103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34504" name="Text Box 8">
            <a:extLst>
              <a:ext uri="{FF2B5EF4-FFF2-40B4-BE49-F238E27FC236}">
                <a16:creationId xmlns:a16="http://schemas.microsoft.com/office/drawing/2014/main" id="{E746D3B1-6B62-4477-8FCD-0A513FDC2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295401"/>
            <a:ext cx="518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2800" b="1" i="1"/>
          </a:p>
        </p:txBody>
      </p:sp>
      <p:pic>
        <p:nvPicPr>
          <p:cNvPr id="234522" name="Hình ảnh 5">
            <a:extLst>
              <a:ext uri="{FF2B5EF4-FFF2-40B4-BE49-F238E27FC236}">
                <a16:creationId xmlns:a16="http://schemas.microsoft.com/office/drawing/2014/main" id="{295BB7E5-DFDB-4C47-AD36-EB4FC960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437"/>
            <a:ext cx="16764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0A5BCA-F343-415E-9E57-3AB3B0C78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741362"/>
            <a:ext cx="1175331" cy="750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311D3-71B2-4EA0-95F2-10B22866C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25" y="1969532"/>
            <a:ext cx="8153400" cy="3124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9"/>
          <p:cNvSpPr txBox="1">
            <a:spLocks noChangeArrowheads="1"/>
          </p:cNvSpPr>
          <p:nvPr/>
        </p:nvSpPr>
        <p:spPr bwMode="auto">
          <a:xfrm>
            <a:off x="304800" y="152400"/>
            <a:ext cx="115824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   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u="sng" dirty="0">
              <a:solidFill>
                <a:srgbClr val="FF0066"/>
              </a:solidFill>
              <a:latin typeface=".VnArabia"/>
            </a:endParaRP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117725"/>
            <a:ext cx="96012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1219200" y="4648200"/>
            <a:ext cx="197326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4495800" y="4648200"/>
            <a:ext cx="197326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7772400" y="4627563"/>
            <a:ext cx="197326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4102299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13" name="Picture 9">
            <a:extLst>
              <a:ext uri="{FF2B5EF4-FFF2-40B4-BE49-F238E27FC236}">
                <a16:creationId xmlns:a16="http://schemas.microsoft.com/office/drawing/2014/main" id="{491F35F3-E2AD-404A-910A-34345537D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8C5150E2-85CB-4E31-8F90-C15A29A08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154463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>
            <a:extLst>
              <a:ext uri="{FF2B5EF4-FFF2-40B4-BE49-F238E27FC236}">
                <a16:creationId xmlns:a16="http://schemas.microsoft.com/office/drawing/2014/main" id="{34AA7AC3-3BCB-457F-9F25-64E42B9E4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2880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4D8BD0B5-3A04-4404-A748-5626FB16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82880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7" name="Picture 5">
            <a:extLst>
              <a:ext uri="{FF2B5EF4-FFF2-40B4-BE49-F238E27FC236}">
                <a16:creationId xmlns:a16="http://schemas.microsoft.com/office/drawing/2014/main" id="{1B7E819E-DBFC-4B34-A6B4-E73F93393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814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>
            <a:extLst>
              <a:ext uri="{FF2B5EF4-FFF2-40B4-BE49-F238E27FC236}">
                <a16:creationId xmlns:a16="http://schemas.microsoft.com/office/drawing/2014/main" id="{8A1B4D32-1436-4C92-9A51-E6AD47018C7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4648201"/>
            <a:ext cx="1517650" cy="1554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9" name="Text Box 7">
            <a:extLst>
              <a:ext uri="{FF2B5EF4-FFF2-40B4-BE49-F238E27FC236}">
                <a16:creationId xmlns:a16="http://schemas.microsoft.com/office/drawing/2014/main" id="{707C7956-7D75-454A-8440-968EA1407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181601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000" name="AutoShape 8">
            <a:extLst>
              <a:ext uri="{FF2B5EF4-FFF2-40B4-BE49-F238E27FC236}">
                <a16:creationId xmlns:a16="http://schemas.microsoft.com/office/drawing/2014/main" id="{6FE9A53A-FDC8-4BAD-8472-F39AC33394D2}"/>
              </a:ext>
            </a:extLst>
          </p:cNvPr>
          <p:cNvSpPr>
            <a:spLocks noEditPoints="1" noChangeArrowheads="1"/>
          </p:cNvSpPr>
          <p:nvPr/>
        </p:nvSpPr>
        <p:spPr bwMode="auto">
          <a:xfrm rot="18429635">
            <a:off x="6515100" y="5067300"/>
            <a:ext cx="457200" cy="5334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5001" name="AutoShape 9">
            <a:extLst>
              <a:ext uri="{FF2B5EF4-FFF2-40B4-BE49-F238E27FC236}">
                <a16:creationId xmlns:a16="http://schemas.microsoft.com/office/drawing/2014/main" id="{05BDE40D-B19E-4FE9-B0F0-E9C17B17F21E}"/>
              </a:ext>
            </a:extLst>
          </p:cNvPr>
          <p:cNvSpPr>
            <a:spLocks noEditPoints="1" noChangeArrowheads="1"/>
          </p:cNvSpPr>
          <p:nvPr/>
        </p:nvSpPr>
        <p:spPr bwMode="auto">
          <a:xfrm rot="1215287">
            <a:off x="5257801" y="4572001"/>
            <a:ext cx="473075" cy="650875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5002" name="Music">
            <a:extLst>
              <a:ext uri="{FF2B5EF4-FFF2-40B4-BE49-F238E27FC236}">
                <a16:creationId xmlns:a16="http://schemas.microsoft.com/office/drawing/2014/main" id="{8116E6D6-D810-4951-A20D-BEB0D04675B0}"/>
              </a:ext>
            </a:extLst>
          </p:cNvPr>
          <p:cNvSpPr>
            <a:spLocks noEditPoints="1" noChangeArrowheads="1"/>
          </p:cNvSpPr>
          <p:nvPr/>
        </p:nvSpPr>
        <p:spPr bwMode="auto">
          <a:xfrm rot="10011959">
            <a:off x="9601200" y="4876800"/>
            <a:ext cx="381000" cy="12192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FF"/>
          </a:solidFill>
          <a:ln w="0" cap="rnd">
            <a:solidFill>
              <a:schemeClr val="tx1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5003" name="AutoShape 11">
            <a:extLst>
              <a:ext uri="{FF2B5EF4-FFF2-40B4-BE49-F238E27FC236}">
                <a16:creationId xmlns:a16="http://schemas.microsoft.com/office/drawing/2014/main" id="{F2724524-30EA-4442-815C-8BC8638C25AA}"/>
              </a:ext>
            </a:extLst>
          </p:cNvPr>
          <p:cNvSpPr>
            <a:spLocks noEditPoints="1" noChangeArrowheads="1"/>
          </p:cNvSpPr>
          <p:nvPr/>
        </p:nvSpPr>
        <p:spPr bwMode="auto">
          <a:xfrm rot="18429635">
            <a:off x="2478089" y="385764"/>
            <a:ext cx="625475" cy="720725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5004" name="AutoShape 12">
            <a:extLst>
              <a:ext uri="{FF2B5EF4-FFF2-40B4-BE49-F238E27FC236}">
                <a16:creationId xmlns:a16="http://schemas.microsoft.com/office/drawing/2014/main" id="{4A2768A1-7B4F-4672-ABFF-F1BCECB167CD}"/>
              </a:ext>
            </a:extLst>
          </p:cNvPr>
          <p:cNvSpPr>
            <a:spLocks noEditPoints="1" noChangeArrowheads="1"/>
          </p:cNvSpPr>
          <p:nvPr/>
        </p:nvSpPr>
        <p:spPr bwMode="auto">
          <a:xfrm rot="1215287">
            <a:off x="9232901" y="512763"/>
            <a:ext cx="614363" cy="658812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5005" name="AutoShape 13">
            <a:extLst>
              <a:ext uri="{FF2B5EF4-FFF2-40B4-BE49-F238E27FC236}">
                <a16:creationId xmlns:a16="http://schemas.microsoft.com/office/drawing/2014/main" id="{4CBD4389-AC80-4BB4-8D30-C1E0FC8E2AC8}"/>
              </a:ext>
            </a:extLst>
          </p:cNvPr>
          <p:cNvSpPr>
            <a:spLocks noEditPoints="1" noChangeArrowheads="1"/>
          </p:cNvSpPr>
          <p:nvPr/>
        </p:nvSpPr>
        <p:spPr bwMode="auto">
          <a:xfrm rot="20246733">
            <a:off x="5830888" y="492125"/>
            <a:ext cx="457200" cy="4572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5006" name="AutoShape 14">
            <a:extLst>
              <a:ext uri="{FF2B5EF4-FFF2-40B4-BE49-F238E27FC236}">
                <a16:creationId xmlns:a16="http://schemas.microsoft.com/office/drawing/2014/main" id="{177B7EF0-2FE6-4552-B2E8-E36BF1BB6DAE}"/>
              </a:ext>
            </a:extLst>
          </p:cNvPr>
          <p:cNvSpPr>
            <a:spLocks noEditPoints="1" noChangeArrowheads="1"/>
          </p:cNvSpPr>
          <p:nvPr/>
        </p:nvSpPr>
        <p:spPr bwMode="auto">
          <a:xfrm rot="1215287">
            <a:off x="5867400" y="-4495800"/>
            <a:ext cx="1371600" cy="1046162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85007" name="Group 15">
            <a:extLst>
              <a:ext uri="{FF2B5EF4-FFF2-40B4-BE49-F238E27FC236}">
                <a16:creationId xmlns:a16="http://schemas.microsoft.com/office/drawing/2014/main" id="{67373BC9-AACA-446B-AC90-2AB5FA0EB39F}"/>
              </a:ext>
            </a:extLst>
          </p:cNvPr>
          <p:cNvGrpSpPr>
            <a:grpSpLocks/>
          </p:cNvGrpSpPr>
          <p:nvPr/>
        </p:nvGrpSpPr>
        <p:grpSpPr bwMode="auto">
          <a:xfrm>
            <a:off x="1509712" y="1"/>
            <a:ext cx="9158288" cy="6900863"/>
            <a:chOff x="-9" y="-18"/>
            <a:chExt cx="5769" cy="4347"/>
          </a:xfrm>
        </p:grpSpPr>
        <p:pic>
          <p:nvPicPr>
            <p:cNvPr id="85008" name="Picture 16">
              <a:extLst>
                <a:ext uri="{FF2B5EF4-FFF2-40B4-BE49-F238E27FC236}">
                  <a16:creationId xmlns:a16="http://schemas.microsoft.com/office/drawing/2014/main" id="{10A15560-3F27-4188-8828-D220EE774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9" name="Picture 17">
              <a:extLst>
                <a:ext uri="{FF2B5EF4-FFF2-40B4-BE49-F238E27FC236}">
                  <a16:creationId xmlns:a16="http://schemas.microsoft.com/office/drawing/2014/main" id="{4B8BD13B-388E-452A-9029-BA41AE6BB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10" name="Picture 18">
              <a:extLst>
                <a:ext uri="{FF2B5EF4-FFF2-40B4-BE49-F238E27FC236}">
                  <a16:creationId xmlns:a16="http://schemas.microsoft.com/office/drawing/2014/main" id="{17BB4728-30F9-4C89-825D-4B3575BF0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26" y="3577"/>
              <a:ext cx="960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11" name="Picture 19">
              <a:extLst>
                <a:ext uri="{FF2B5EF4-FFF2-40B4-BE49-F238E27FC236}">
                  <a16:creationId xmlns:a16="http://schemas.microsoft.com/office/drawing/2014/main" id="{94F72833-C093-49B9-B1AB-E2AB2B35E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5012" name="Group 20">
              <a:extLst>
                <a:ext uri="{FF2B5EF4-FFF2-40B4-BE49-F238E27FC236}">
                  <a16:creationId xmlns:a16="http://schemas.microsoft.com/office/drawing/2014/main" id="{2713D73B-5A9D-4FAF-88C2-FC20E6981F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85013" name="AutoShape 21">
                <a:extLst>
                  <a:ext uri="{FF2B5EF4-FFF2-40B4-BE49-F238E27FC236}">
                    <a16:creationId xmlns:a16="http://schemas.microsoft.com/office/drawing/2014/main" id="{ED86A7B4-E3A2-43FF-9460-52F32662B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4" name="AutoShape 22">
                <a:extLst>
                  <a:ext uri="{FF2B5EF4-FFF2-40B4-BE49-F238E27FC236}">
                    <a16:creationId xmlns:a16="http://schemas.microsoft.com/office/drawing/2014/main" id="{99BE5DD7-CC66-4295-82BD-6C5B80FF0B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5" name="AutoShape 23">
                <a:extLst>
                  <a:ext uri="{FF2B5EF4-FFF2-40B4-BE49-F238E27FC236}">
                    <a16:creationId xmlns:a16="http://schemas.microsoft.com/office/drawing/2014/main" id="{9196E6B4-91A3-44ED-BAEA-B11CABB1B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6" name="AutoShape 24">
                <a:extLst>
                  <a:ext uri="{FF2B5EF4-FFF2-40B4-BE49-F238E27FC236}">
                    <a16:creationId xmlns:a16="http://schemas.microsoft.com/office/drawing/2014/main" id="{472ACF46-D979-4150-AA5D-25816A7811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7" name="AutoShape 25">
                <a:extLst>
                  <a:ext uri="{FF2B5EF4-FFF2-40B4-BE49-F238E27FC236}">
                    <a16:creationId xmlns:a16="http://schemas.microsoft.com/office/drawing/2014/main" id="{0A11E29B-B0F5-4B75-BA21-97D6399AA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8" name="AutoShape 26">
                <a:extLst>
                  <a:ext uri="{FF2B5EF4-FFF2-40B4-BE49-F238E27FC236}">
                    <a16:creationId xmlns:a16="http://schemas.microsoft.com/office/drawing/2014/main" id="{BD83891B-18D7-403B-BF5F-87CF19FBA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9" name="AutoShape 27">
                <a:extLst>
                  <a:ext uri="{FF2B5EF4-FFF2-40B4-BE49-F238E27FC236}">
                    <a16:creationId xmlns:a16="http://schemas.microsoft.com/office/drawing/2014/main" id="{1CB700DF-9125-4D99-BFA2-F893E39D4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0" name="AutoShape 28">
                <a:extLst>
                  <a:ext uri="{FF2B5EF4-FFF2-40B4-BE49-F238E27FC236}">
                    <a16:creationId xmlns:a16="http://schemas.microsoft.com/office/drawing/2014/main" id="{D751B650-C227-41D0-B3C1-626CB3BD6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1" name="AutoShape 29">
                <a:extLst>
                  <a:ext uri="{FF2B5EF4-FFF2-40B4-BE49-F238E27FC236}">
                    <a16:creationId xmlns:a16="http://schemas.microsoft.com/office/drawing/2014/main" id="{45BABBCB-6AAD-42C1-9634-990763FDD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2" name="AutoShape 30">
                <a:extLst>
                  <a:ext uri="{FF2B5EF4-FFF2-40B4-BE49-F238E27FC236}">
                    <a16:creationId xmlns:a16="http://schemas.microsoft.com/office/drawing/2014/main" id="{4A3E4346-E538-45C5-9D65-6BC0921D6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3" name="AutoShape 31">
                <a:extLst>
                  <a:ext uri="{FF2B5EF4-FFF2-40B4-BE49-F238E27FC236}">
                    <a16:creationId xmlns:a16="http://schemas.microsoft.com/office/drawing/2014/main" id="{FBD6D06F-E26D-4226-BD03-E55EC3A9A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4" name="AutoShape 32">
                <a:extLst>
                  <a:ext uri="{FF2B5EF4-FFF2-40B4-BE49-F238E27FC236}">
                    <a16:creationId xmlns:a16="http://schemas.microsoft.com/office/drawing/2014/main" id="{2CFDCAA9-A64B-4925-9E8F-BB27CF365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5025" name="Group 33">
              <a:extLst>
                <a:ext uri="{FF2B5EF4-FFF2-40B4-BE49-F238E27FC236}">
                  <a16:creationId xmlns:a16="http://schemas.microsoft.com/office/drawing/2014/main" id="{DBCE67B1-99D7-4CEF-9420-E2660A3A90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85026" name="AutoShape 34">
                <a:extLst>
                  <a:ext uri="{FF2B5EF4-FFF2-40B4-BE49-F238E27FC236}">
                    <a16:creationId xmlns:a16="http://schemas.microsoft.com/office/drawing/2014/main" id="{7AB81B2D-CA41-451B-8815-65444F736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7" name="AutoShape 35">
                <a:extLst>
                  <a:ext uri="{FF2B5EF4-FFF2-40B4-BE49-F238E27FC236}">
                    <a16:creationId xmlns:a16="http://schemas.microsoft.com/office/drawing/2014/main" id="{5394FF33-9412-4172-95A7-B5B436AB9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8" name="AutoShape 36">
                <a:extLst>
                  <a:ext uri="{FF2B5EF4-FFF2-40B4-BE49-F238E27FC236}">
                    <a16:creationId xmlns:a16="http://schemas.microsoft.com/office/drawing/2014/main" id="{95E57026-43DC-4841-9023-485FE0446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9" name="AutoShape 37">
                <a:extLst>
                  <a:ext uri="{FF2B5EF4-FFF2-40B4-BE49-F238E27FC236}">
                    <a16:creationId xmlns:a16="http://schemas.microsoft.com/office/drawing/2014/main" id="{EE1DCA77-86CD-42AA-B087-95B7BAAF8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30" name="AutoShape 38">
                <a:extLst>
                  <a:ext uri="{FF2B5EF4-FFF2-40B4-BE49-F238E27FC236}">
                    <a16:creationId xmlns:a16="http://schemas.microsoft.com/office/drawing/2014/main" id="{35DDD64A-B0B9-493D-99E1-6C2ECF6C1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31" name="AutoShape 39">
                <a:extLst>
                  <a:ext uri="{FF2B5EF4-FFF2-40B4-BE49-F238E27FC236}">
                    <a16:creationId xmlns:a16="http://schemas.microsoft.com/office/drawing/2014/main" id="{97BCEC3C-3AD1-42DC-9C25-0E6C57AD3C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32" name="AutoShape 40">
                <a:extLst>
                  <a:ext uri="{FF2B5EF4-FFF2-40B4-BE49-F238E27FC236}">
                    <a16:creationId xmlns:a16="http://schemas.microsoft.com/office/drawing/2014/main" id="{14184F60-145F-4D90-9BEF-D3C299BD5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33" name="AutoShape 41">
                <a:extLst>
                  <a:ext uri="{FF2B5EF4-FFF2-40B4-BE49-F238E27FC236}">
                    <a16:creationId xmlns:a16="http://schemas.microsoft.com/office/drawing/2014/main" id="{48F960C9-C38D-4D71-9D5A-7E048EA1C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34" name="AutoShape 42">
                <a:extLst>
                  <a:ext uri="{FF2B5EF4-FFF2-40B4-BE49-F238E27FC236}">
                    <a16:creationId xmlns:a16="http://schemas.microsoft.com/office/drawing/2014/main" id="{06B096A5-B675-4216-87EB-D537A083A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35" name="AutoShape 43">
                <a:extLst>
                  <a:ext uri="{FF2B5EF4-FFF2-40B4-BE49-F238E27FC236}">
                    <a16:creationId xmlns:a16="http://schemas.microsoft.com/office/drawing/2014/main" id="{6B59DE01-79E2-438B-9186-386558AE5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36" name="AutoShape 44">
                <a:extLst>
                  <a:ext uri="{FF2B5EF4-FFF2-40B4-BE49-F238E27FC236}">
                    <a16:creationId xmlns:a16="http://schemas.microsoft.com/office/drawing/2014/main" id="{8D10E28F-296B-4F92-A8A7-5A58D0B27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37" name="AutoShape 45">
                <a:extLst>
                  <a:ext uri="{FF2B5EF4-FFF2-40B4-BE49-F238E27FC236}">
                    <a16:creationId xmlns:a16="http://schemas.microsoft.com/office/drawing/2014/main" id="{C6E6413C-6EE5-4592-8797-E5D70F7B1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5038" name="Group 46">
              <a:extLst>
                <a:ext uri="{FF2B5EF4-FFF2-40B4-BE49-F238E27FC236}">
                  <a16:creationId xmlns:a16="http://schemas.microsoft.com/office/drawing/2014/main" id="{B4369A7F-CED6-456E-ABBF-C664DB70EE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85039" name="AutoShape 47">
                <a:extLst>
                  <a:ext uri="{FF2B5EF4-FFF2-40B4-BE49-F238E27FC236}">
                    <a16:creationId xmlns:a16="http://schemas.microsoft.com/office/drawing/2014/main" id="{C196535C-F1E6-44B0-AFEF-DE71BFAE7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40" name="AutoShape 48">
                <a:extLst>
                  <a:ext uri="{FF2B5EF4-FFF2-40B4-BE49-F238E27FC236}">
                    <a16:creationId xmlns:a16="http://schemas.microsoft.com/office/drawing/2014/main" id="{7AB0AD6A-9389-495E-B40B-4E9785360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41" name="AutoShape 49">
                <a:extLst>
                  <a:ext uri="{FF2B5EF4-FFF2-40B4-BE49-F238E27FC236}">
                    <a16:creationId xmlns:a16="http://schemas.microsoft.com/office/drawing/2014/main" id="{45827508-169A-4028-AA57-EF685235A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42" name="AutoShape 50">
                <a:extLst>
                  <a:ext uri="{FF2B5EF4-FFF2-40B4-BE49-F238E27FC236}">
                    <a16:creationId xmlns:a16="http://schemas.microsoft.com/office/drawing/2014/main" id="{8F4BF444-6763-4A7C-A327-1E2EE5C84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43" name="AutoShape 51">
                <a:extLst>
                  <a:ext uri="{FF2B5EF4-FFF2-40B4-BE49-F238E27FC236}">
                    <a16:creationId xmlns:a16="http://schemas.microsoft.com/office/drawing/2014/main" id="{A355ACB9-5A5C-4448-B708-783DE51F0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44" name="AutoShape 52">
                <a:extLst>
                  <a:ext uri="{FF2B5EF4-FFF2-40B4-BE49-F238E27FC236}">
                    <a16:creationId xmlns:a16="http://schemas.microsoft.com/office/drawing/2014/main" id="{4EEAD79E-005F-4881-9D10-48540B023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5045" name="Group 53">
              <a:extLst>
                <a:ext uri="{FF2B5EF4-FFF2-40B4-BE49-F238E27FC236}">
                  <a16:creationId xmlns:a16="http://schemas.microsoft.com/office/drawing/2014/main" id="{CA85E312-2AA9-498C-A204-0C4EA68DAC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85046" name="AutoShape 54">
                <a:extLst>
                  <a:ext uri="{FF2B5EF4-FFF2-40B4-BE49-F238E27FC236}">
                    <a16:creationId xmlns:a16="http://schemas.microsoft.com/office/drawing/2014/main" id="{B59F8CE1-ACE8-4911-9BD5-59E67A21F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47" name="AutoShape 55">
                <a:extLst>
                  <a:ext uri="{FF2B5EF4-FFF2-40B4-BE49-F238E27FC236}">
                    <a16:creationId xmlns:a16="http://schemas.microsoft.com/office/drawing/2014/main" id="{6835418C-7976-4AA7-A210-AE9A2E169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48" name="AutoShape 56">
                <a:extLst>
                  <a:ext uri="{FF2B5EF4-FFF2-40B4-BE49-F238E27FC236}">
                    <a16:creationId xmlns:a16="http://schemas.microsoft.com/office/drawing/2014/main" id="{8A29E5F3-8868-4A2F-81F8-0ACCF5B7E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49" name="AutoShape 57">
                <a:extLst>
                  <a:ext uri="{FF2B5EF4-FFF2-40B4-BE49-F238E27FC236}">
                    <a16:creationId xmlns:a16="http://schemas.microsoft.com/office/drawing/2014/main" id="{C7D6E6F7-5D45-4D9C-AA71-7A6CB82DA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50" name="AutoShape 58">
                <a:extLst>
                  <a:ext uri="{FF2B5EF4-FFF2-40B4-BE49-F238E27FC236}">
                    <a16:creationId xmlns:a16="http://schemas.microsoft.com/office/drawing/2014/main" id="{28CA703D-ED65-464D-926C-A8878ABA4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51" name="AutoShape 59">
                <a:extLst>
                  <a:ext uri="{FF2B5EF4-FFF2-40B4-BE49-F238E27FC236}">
                    <a16:creationId xmlns:a16="http://schemas.microsoft.com/office/drawing/2014/main" id="{62ED612F-7E89-4267-93C2-E257F9D02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85052" name="Picture 60">
            <a:extLst>
              <a:ext uri="{FF2B5EF4-FFF2-40B4-BE49-F238E27FC236}">
                <a16:creationId xmlns:a16="http://schemas.microsoft.com/office/drawing/2014/main" id="{B9D7358A-FB7A-4EDB-8282-6BBE5353E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8640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53" name="Picture 61">
            <a:extLst>
              <a:ext uri="{FF2B5EF4-FFF2-40B4-BE49-F238E27FC236}">
                <a16:creationId xmlns:a16="http://schemas.microsoft.com/office/drawing/2014/main" id="{169200A2-89F2-4FFA-A41B-D16E3DB0C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48640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54" name="Picture 62">
            <a:extLst>
              <a:ext uri="{FF2B5EF4-FFF2-40B4-BE49-F238E27FC236}">
                <a16:creationId xmlns:a16="http://schemas.microsoft.com/office/drawing/2014/main" id="{3BB2D5A9-B75C-4562-836E-89A4A263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8640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55" name="Picture 63">
            <a:extLst>
              <a:ext uri="{FF2B5EF4-FFF2-40B4-BE49-F238E27FC236}">
                <a16:creationId xmlns:a16="http://schemas.microsoft.com/office/drawing/2014/main" id="{43DDF9B1-5928-4A62-8492-5EED9A4FC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56" name="Picture 64">
            <a:extLst>
              <a:ext uri="{FF2B5EF4-FFF2-40B4-BE49-F238E27FC236}">
                <a16:creationId xmlns:a16="http://schemas.microsoft.com/office/drawing/2014/main" id="{672ADAC2-DBC9-47AC-A95B-6FE14A46F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57" name="Picture 65">
            <a:extLst>
              <a:ext uri="{FF2B5EF4-FFF2-40B4-BE49-F238E27FC236}">
                <a16:creationId xmlns:a16="http://schemas.microsoft.com/office/drawing/2014/main" id="{C24FEF42-67B9-4128-9B43-6E919D953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50520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58" name="Picture 66">
            <a:extLst>
              <a:ext uri="{FF2B5EF4-FFF2-40B4-BE49-F238E27FC236}">
                <a16:creationId xmlns:a16="http://schemas.microsoft.com/office/drawing/2014/main" id="{FC58F851-EF01-48B6-9D89-9B4A3E649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2900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hort_singer.gif">
            <a:extLst>
              <a:ext uri="{FF2B5EF4-FFF2-40B4-BE49-F238E27FC236}">
                <a16:creationId xmlns:a16="http://schemas.microsoft.com/office/drawing/2014/main" id="{2E846597-C6F5-451E-99B2-3297119771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9000"/>
            <a:ext cx="11318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60" name="WordArt 68">
            <a:extLst>
              <a:ext uri="{FF2B5EF4-FFF2-40B4-BE49-F238E27FC236}">
                <a16:creationId xmlns:a16="http://schemas.microsoft.com/office/drawing/2014/main" id="{F81DD6E3-8119-499B-A48A-661EB39577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990600"/>
            <a:ext cx="7086600" cy="2514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2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GOOD BYE - SEE YOU AGAIN</a:t>
            </a:r>
          </a:p>
        </p:txBody>
      </p:sp>
      <p:pic>
        <p:nvPicPr>
          <p:cNvPr id="85061" name="Picture 69">
            <a:extLst>
              <a:ext uri="{FF2B5EF4-FFF2-40B4-BE49-F238E27FC236}">
                <a16:creationId xmlns:a16="http://schemas.microsoft.com/office/drawing/2014/main" id="{06106381-91DA-4677-8199-0D5153D2A7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362200"/>
            <a:ext cx="2209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62" name="Picture 70">
            <a:extLst>
              <a:ext uri="{FF2B5EF4-FFF2-40B4-BE49-F238E27FC236}">
                <a16:creationId xmlns:a16="http://schemas.microsoft.com/office/drawing/2014/main" id="{37608BC6-7399-48B3-B117-FBAD6FB90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95800"/>
            <a:ext cx="1333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mhoc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49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85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85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5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5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9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869035" y="1295400"/>
            <a:ext cx="6179898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 thúc tiết học</a:t>
            </a:r>
          </a:p>
        </p:txBody>
      </p:sp>
      <p:sp>
        <p:nvSpPr>
          <p:cNvPr id="6" name="Rectangle 5"/>
          <p:cNvSpPr/>
          <p:nvPr/>
        </p:nvSpPr>
        <p:spPr>
          <a:xfrm>
            <a:off x="2121239" y="5181600"/>
            <a:ext cx="742382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vui vẻ!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7B7D0D3-D96E-4E6C-992C-D0996041C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06375"/>
            <a:ext cx="475488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TRƯỜNG TIỂU HỌC BẢN VƯỢC</a:t>
            </a:r>
          </a:p>
        </p:txBody>
      </p:sp>
      <p:sp>
        <p:nvSpPr>
          <p:cNvPr id="25603" name="WordArt 3">
            <a:extLst>
              <a:ext uri="{FF2B5EF4-FFF2-40B4-BE49-F238E27FC236}">
                <a16:creationId xmlns:a16="http://schemas.microsoft.com/office/drawing/2014/main" id="{C341CB7B-16A1-4C07-B3FD-6F1610AEC9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5678" y="918312"/>
            <a:ext cx="8212722" cy="37616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47A201AD-4A5E-495E-BF27-B7732BC81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014" y="6121400"/>
            <a:ext cx="4648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Huyền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Trang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1</a:t>
            </a:r>
          </a:p>
        </p:txBody>
      </p:sp>
      <p:sp>
        <p:nvSpPr>
          <p:cNvPr id="25605" name="AutoShape 5">
            <a:extLst>
              <a:ext uri="{FF2B5EF4-FFF2-40B4-BE49-F238E27FC236}">
                <a16:creationId xmlns:a16="http://schemas.microsoft.com/office/drawing/2014/main" id="{692CC1C5-2F91-4C10-BA04-3175320E3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457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5606" name="AutoShape 6">
            <a:extLst>
              <a:ext uri="{FF2B5EF4-FFF2-40B4-BE49-F238E27FC236}">
                <a16:creationId xmlns:a16="http://schemas.microsoft.com/office/drawing/2014/main" id="{18554454-E7F2-4D34-B10F-640F2E62E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1" y="685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07" name="AutoShape 7">
            <a:extLst>
              <a:ext uri="{FF2B5EF4-FFF2-40B4-BE49-F238E27FC236}">
                <a16:creationId xmlns:a16="http://schemas.microsoft.com/office/drawing/2014/main" id="{3F5D28AB-9557-4B16-BDF9-EFB72ABC8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2143" y="4207714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5608" name="Picture 10" descr="Heart-and-Roses">
            <a:extLst>
              <a:ext uri="{FF2B5EF4-FFF2-40B4-BE49-F238E27FC236}">
                <a16:creationId xmlns:a16="http://schemas.microsoft.com/office/drawing/2014/main" id="{B044B11A-FE16-475D-9E95-3E7DE724A9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2052">
            <a:off x="4572000" y="4876800"/>
            <a:ext cx="34671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AutoShape 9">
            <a:extLst>
              <a:ext uri="{FF2B5EF4-FFF2-40B4-BE49-F238E27FC236}">
                <a16:creationId xmlns:a16="http://schemas.microsoft.com/office/drawing/2014/main" id="{2480C51D-6A4F-4364-80BD-C6CD5EAEA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55943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10" name="AutoShape 10">
            <a:extLst>
              <a:ext uri="{FF2B5EF4-FFF2-40B4-BE49-F238E27FC236}">
                <a16:creationId xmlns:a16="http://schemas.microsoft.com/office/drawing/2014/main" id="{0BF84B2D-AD87-476B-A3FB-738B86DC7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7620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11" name="AutoShape 11">
            <a:extLst>
              <a:ext uri="{FF2B5EF4-FFF2-40B4-BE49-F238E27FC236}">
                <a16:creationId xmlns:a16="http://schemas.microsoft.com/office/drawing/2014/main" id="{558327E3-CC6C-4A22-A5CC-5624384E3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365" y="22733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12" name="AutoShape 12">
            <a:extLst>
              <a:ext uri="{FF2B5EF4-FFF2-40B4-BE49-F238E27FC236}">
                <a16:creationId xmlns:a16="http://schemas.microsoft.com/office/drawing/2014/main" id="{914126A7-10D8-41A9-ACC2-30D3ABF2C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5715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13" name="AutoShape 13">
            <a:extLst>
              <a:ext uri="{FF2B5EF4-FFF2-40B4-BE49-F238E27FC236}">
                <a16:creationId xmlns:a16="http://schemas.microsoft.com/office/drawing/2014/main" id="{BA7CAB21-F60B-405F-96C0-10E08329B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7180" y="516128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5614" name="AutoShape 14">
            <a:extLst>
              <a:ext uri="{FF2B5EF4-FFF2-40B4-BE49-F238E27FC236}">
                <a16:creationId xmlns:a16="http://schemas.microsoft.com/office/drawing/2014/main" id="{011F076B-6A41-434A-AFA3-631C09E70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135" y="56388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15" name="AutoShape 15">
            <a:extLst>
              <a:ext uri="{FF2B5EF4-FFF2-40B4-BE49-F238E27FC236}">
                <a16:creationId xmlns:a16="http://schemas.microsoft.com/office/drawing/2014/main" id="{F105972E-E6F9-43A8-8651-49DD5FD12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3918687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5616" name="AutoShape 16">
            <a:extLst>
              <a:ext uri="{FF2B5EF4-FFF2-40B4-BE49-F238E27FC236}">
                <a16:creationId xmlns:a16="http://schemas.microsoft.com/office/drawing/2014/main" id="{8D8EB4FB-2089-4382-B67E-65D49109A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79" y="404495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5617" name="AutoShape 17">
            <a:extLst>
              <a:ext uri="{FF2B5EF4-FFF2-40B4-BE49-F238E27FC236}">
                <a16:creationId xmlns:a16="http://schemas.microsoft.com/office/drawing/2014/main" id="{243FFA62-B0D7-44CA-98C3-4C58917D2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0220" y="250825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5618" name="AutoShape 18">
            <a:extLst>
              <a:ext uri="{FF2B5EF4-FFF2-40B4-BE49-F238E27FC236}">
                <a16:creationId xmlns:a16="http://schemas.microsoft.com/office/drawing/2014/main" id="{639000DC-6536-402E-B781-528844F33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1" y="1066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19" name="AutoShape 19">
            <a:extLst>
              <a:ext uri="{FF2B5EF4-FFF2-40B4-BE49-F238E27FC236}">
                <a16:creationId xmlns:a16="http://schemas.microsoft.com/office/drawing/2014/main" id="{673B617A-0F73-494E-A565-7A24DDED8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1" y="3810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5620" name="Picture 116" descr="j0196374">
            <a:extLst>
              <a:ext uri="{FF2B5EF4-FFF2-40B4-BE49-F238E27FC236}">
                <a16:creationId xmlns:a16="http://schemas.microsoft.com/office/drawing/2014/main" id="{CD24A9B0-1A63-492D-96A7-51D15DF4C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1303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1" name="Oval 117">
            <a:extLst>
              <a:ext uri="{FF2B5EF4-FFF2-40B4-BE49-F238E27FC236}">
                <a16:creationId xmlns:a16="http://schemas.microsoft.com/office/drawing/2014/main" id="{7B68331C-2B11-4AC4-A96C-61AC6EB84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1800" y="543560"/>
            <a:ext cx="914400" cy="9144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u="sng" dirty="0" err="1">
                <a:solidFill>
                  <a:srgbClr val="FF0066"/>
                </a:solidFill>
                <a:latin typeface=".VnAvant" pitchFamily="34" charset="0"/>
              </a:rPr>
              <a:t>Tháng</a:t>
            </a:r>
            <a:r>
              <a:rPr lang="en-US" altLang="en-US" sz="1800" b="1" u="sng" dirty="0">
                <a:solidFill>
                  <a:srgbClr val="FF0066"/>
                </a:solidFill>
                <a:latin typeface=".VnAvant" pitchFamily="34" charset="0"/>
              </a:rPr>
              <a:t>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66"/>
                </a:solidFill>
                <a:latin typeface=".VnAvant" pitchFamily="34" charset="0"/>
              </a:rPr>
              <a:t>2021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25604" grpId="0" animBg="1"/>
      <p:bldP spid="256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1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667000" y="1598613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85208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ÂM NHẠC LỚP 1</a:t>
            </a:r>
            <a:endParaRPr lang="en-US" sz="4800" b="1" dirty="0">
              <a:solidFill>
                <a:srgbClr val="F85208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45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C262365B-7EA3-4BF8-98BE-89638E0C5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1752600"/>
            <a:ext cx="91440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6600" b="1">
                <a:solidFill>
                  <a:srgbClr val="1D0CF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TRÒ CHƠI</a:t>
            </a:r>
          </a:p>
          <a:p>
            <a:pPr algn="ctr" eaLnBrk="0" hangingPunct="0"/>
            <a:r>
              <a:rPr lang="en-US" altLang="en-US" sz="5400" b="1">
                <a:solidFill>
                  <a:srgbClr val="1D0CF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ÂM NHẠC</a:t>
            </a:r>
            <a:r>
              <a:rPr lang="en-US" altLang="en-US" sz="3600" b="1">
                <a:solidFill>
                  <a:srgbClr val="1D0CF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4400" b="1">
                <a:solidFill>
                  <a:srgbClr val="1D0CF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</a:t>
            </a:r>
            <a:r>
              <a:rPr lang="en-US" altLang="en-US" sz="4400" b="1">
                <a:solidFill>
                  <a:srgbClr val="1D0CF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                      </a:t>
            </a:r>
          </a:p>
          <a:p>
            <a:pPr eaLnBrk="0" hangingPunct="0"/>
            <a:endParaRPr lang="en-US" altLang="en-US" sz="4400" b="1">
              <a:solidFill>
                <a:srgbClr val="1D0CF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H" pitchFamily="34" charset="0"/>
            </a:endParaRP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A1391BE3-47D1-459F-891D-FBAB71D48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838200"/>
            <a:ext cx="8305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7200" u="sng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52" name="Music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568A6BF9-DE55-4D9B-9387-BA0B8687258D}"/>
              </a:ext>
            </a:extLst>
          </p:cNvPr>
          <p:cNvSpPr>
            <a:spLocks noEditPoints="1" noChangeArrowheads="1"/>
          </p:cNvSpPr>
          <p:nvPr/>
        </p:nvSpPr>
        <p:spPr bwMode="auto">
          <a:xfrm rot="8215089">
            <a:off x="8763001" y="762001"/>
            <a:ext cx="1319213" cy="1133475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rot="10800000"/>
          <a:lstStyle/>
          <a:p>
            <a:pPr eaLnBrk="0" hangingPunct="0"/>
            <a:endParaRPr lang="en-US" altLang="en-US" sz="100">
              <a:latin typeface=".VnTime" pitchFamily="34" charset="0"/>
            </a:endParaRPr>
          </a:p>
        </p:txBody>
      </p:sp>
      <p:pic>
        <p:nvPicPr>
          <p:cNvPr id="130053" name="Picture 5">
            <a:extLst>
              <a:ext uri="{FF2B5EF4-FFF2-40B4-BE49-F238E27FC236}">
                <a16:creationId xmlns:a16="http://schemas.microsoft.com/office/drawing/2014/main" id="{A51B067A-35DE-475D-8D41-EAEEDB40C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07000"/>
            <a:ext cx="4648200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4" name="AutoShape 6">
            <a:extLst>
              <a:ext uri="{FF2B5EF4-FFF2-40B4-BE49-F238E27FC236}">
                <a16:creationId xmlns:a16="http://schemas.microsoft.com/office/drawing/2014/main" id="{E00FD631-28BF-49F6-85CE-F49CEB7667C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790700" y="952500"/>
            <a:ext cx="1295400" cy="1828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en-US" altLang="en-US">
              <a:solidFill>
                <a:srgbClr val="FFCC00"/>
              </a:solidFill>
              <a:latin typeface=".VnTime" pitchFamily="34" charset="0"/>
            </a:endParaRPr>
          </a:p>
        </p:txBody>
      </p:sp>
      <p:sp>
        <p:nvSpPr>
          <p:cNvPr id="130056" name="AutoShape 8">
            <a:extLst>
              <a:ext uri="{FF2B5EF4-FFF2-40B4-BE49-F238E27FC236}">
                <a16:creationId xmlns:a16="http://schemas.microsoft.com/office/drawing/2014/main" id="{3320E90E-FCAD-4AD4-9992-64DF8BD433C9}"/>
              </a:ext>
            </a:extLst>
          </p:cNvPr>
          <p:cNvSpPr>
            <a:spLocks noChangeArrowheads="1"/>
          </p:cNvSpPr>
          <p:nvPr/>
        </p:nvSpPr>
        <p:spPr bwMode="auto">
          <a:xfrm rot="16886388">
            <a:off x="8298656" y="4426744"/>
            <a:ext cx="2452688" cy="1676400"/>
          </a:xfrm>
          <a:prstGeom prst="star5">
            <a:avLst/>
          </a:prstGeom>
          <a:solidFill>
            <a:srgbClr val="CCFF33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en-US" altLang="en-US">
              <a:solidFill>
                <a:srgbClr val="00FF00"/>
              </a:solidFill>
              <a:latin typeface=".VnTime" pitchFamily="34" charset="0"/>
            </a:endParaRPr>
          </a:p>
        </p:txBody>
      </p:sp>
      <p:sp>
        <p:nvSpPr>
          <p:cNvPr id="130057" name="AutoShape 9">
            <a:extLst>
              <a:ext uri="{FF2B5EF4-FFF2-40B4-BE49-F238E27FC236}">
                <a16:creationId xmlns:a16="http://schemas.microsoft.com/office/drawing/2014/main" id="{593B9315-F3E2-4981-9FD6-21498332591D}"/>
              </a:ext>
            </a:extLst>
          </p:cNvPr>
          <p:cNvSpPr>
            <a:spLocks noChangeArrowheads="1"/>
          </p:cNvSpPr>
          <p:nvPr/>
        </p:nvSpPr>
        <p:spPr bwMode="auto">
          <a:xfrm rot="16886388">
            <a:off x="7000082" y="4904582"/>
            <a:ext cx="1614488" cy="2060575"/>
          </a:xfrm>
          <a:prstGeom prst="star5">
            <a:avLst/>
          </a:prstGeom>
          <a:solidFill>
            <a:srgbClr val="CCFF33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en-US" altLang="en-US">
              <a:solidFill>
                <a:srgbClr val="00FF00"/>
              </a:solidFill>
              <a:latin typeface=".VnTime" pitchFamily="34" charset="0"/>
            </a:endParaRPr>
          </a:p>
        </p:txBody>
      </p:sp>
      <p:sp>
        <p:nvSpPr>
          <p:cNvPr id="130058" name="Text Box 10">
            <a:extLst>
              <a:ext uri="{FF2B5EF4-FFF2-40B4-BE49-F238E27FC236}">
                <a16:creationId xmlns:a16="http://schemas.microsoft.com/office/drawing/2014/main" id="{0400841F-689D-48EE-81B0-53F1B0F49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71450"/>
            <a:ext cx="7048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b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9" presetClass="entr" presetSubtype="1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9" presetClass="entr" presetSubtype="1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130052" grpId="0" animBg="1"/>
      <p:bldP spid="130054" grpId="0" animBg="1"/>
      <p:bldP spid="130056" grpId="0" animBg="1"/>
      <p:bldP spid="1300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>
            <a:extLst>
              <a:ext uri="{FF2B5EF4-FFF2-40B4-BE49-F238E27FC236}">
                <a16:creationId xmlns:a16="http://schemas.microsoft.com/office/drawing/2014/main" id="{6165F139-E2BA-448C-BFED-B14D5B543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762000"/>
            <a:ext cx="9372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</a:t>
            </a:r>
          </a:p>
          <a:p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Thanh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phách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663027-EA2E-4972-8602-14B05CFB4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0066"/>
            <a:ext cx="1600200" cy="1219200"/>
          </a:xfrm>
          <a:prstGeom prst="rect">
            <a:avLst/>
          </a:prstGeom>
        </p:spPr>
      </p:pic>
      <p:pic>
        <p:nvPicPr>
          <p:cNvPr id="1026" name="Picture 6">
            <a:extLst>
              <a:ext uri="{FF2B5EF4-FFF2-40B4-BE49-F238E27FC236}">
                <a16:creationId xmlns:a16="http://schemas.microsoft.com/office/drawing/2014/main" id="{C8B2C30A-C25B-4873-B986-EC5581482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10287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16D8C82B-8528-4258-B284-088D3A3F2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32304"/>
            <a:ext cx="10972800" cy="1143000"/>
          </a:xfrm>
        </p:spPr>
        <p:txBody>
          <a:bodyPr/>
          <a:lstStyle/>
          <a:p>
            <a:r>
              <a:rPr lang="en-US" altLang="en-US" sz="3600" b="1">
                <a:latin typeface="Times New Roman" panose="02020603050405020304" pitchFamily="18" charset="0"/>
              </a:rPr>
              <a:t>MỤC TIÊU BÀI HỌC</a:t>
            </a:r>
            <a:br>
              <a:rPr lang="en-US" altLang="en-US" sz="3600" b="1">
                <a:latin typeface="Times New Roman" panose="02020603050405020304" pitchFamily="18" charset="0"/>
              </a:rPr>
            </a:b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A16F26F0-48FF-4DEC-AC12-C76A7D4DDE7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0" y="1600201"/>
            <a:ext cx="8382000" cy="4525963"/>
          </a:xfrm>
        </p:spPr>
        <p:txBody>
          <a:bodyPr/>
          <a:lstStyle/>
          <a:p>
            <a:pPr marL="812800" indent="-812800"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       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97288" name="Picture 8">
            <a:extLst>
              <a:ext uri="{FF2B5EF4-FFF2-40B4-BE49-F238E27FC236}">
                <a16:creationId xmlns:a16="http://schemas.microsoft.com/office/drawing/2014/main" id="{92655812-EC61-4DF8-8126-C0865DCA177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7037" y="1695450"/>
            <a:ext cx="1295400" cy="17335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9" name="Picture 9">
            <a:extLst>
              <a:ext uri="{FF2B5EF4-FFF2-40B4-BE49-F238E27FC236}">
                <a16:creationId xmlns:a16="http://schemas.microsoft.com/office/drawing/2014/main" id="{F5BB2A90-3975-47BD-B3EC-38D76BBED8B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8437" y="4457700"/>
            <a:ext cx="1524000" cy="14097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91" name="Text Box 11">
            <a:extLst>
              <a:ext uri="{FF2B5EF4-FFF2-40B4-BE49-F238E27FC236}">
                <a16:creationId xmlns:a16="http://schemas.microsoft.com/office/drawing/2014/main" id="{A8528DCA-2860-4EA7-8FD8-2F46817D7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6" y="1676400"/>
            <a:ext cx="37957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97293" name="Rectangle 13">
            <a:extLst>
              <a:ext uri="{FF2B5EF4-FFF2-40B4-BE49-F238E27FC236}">
                <a16:creationId xmlns:a16="http://schemas.microsoft.com/office/drawing/2014/main" id="{C99667AD-771F-4425-BDCB-8256BD7B9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4" y="1600201"/>
            <a:ext cx="6553200" cy="2187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400" dirty="0"/>
              <a:t>                             </a:t>
            </a:r>
            <a:r>
              <a:rPr lang="en-US" altLang="en-US" sz="2800" b="1" dirty="0" err="1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F1E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altLang="en-US" sz="3600" b="1" dirty="0">
              <a:solidFill>
                <a:srgbClr val="0F1E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đầu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biết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nhạc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cụ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đúng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̛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đúng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cách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dụng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được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phách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đệm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bài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Quê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hương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tươi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đẹp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mẫu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tiết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tấu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97299" name="Picture 19">
            <a:extLst>
              <a:ext uri="{FF2B5EF4-FFF2-40B4-BE49-F238E27FC236}">
                <a16:creationId xmlns:a16="http://schemas.microsoft.com/office/drawing/2014/main" id="{4A695FF1-7359-4B66-8FA7-A65DA4D38B7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9" y="3014134"/>
            <a:ext cx="4543425" cy="205001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C255B524-8CCF-4197-AF39-E71F11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4" y="4591050"/>
            <a:ext cx="6553200" cy="14097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400" dirty="0"/>
              <a:t>                          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9B7660-146C-43A0-9BDE-D2D2947EE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0066"/>
            <a:ext cx="1600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9590FB1E-89DF-47D4-AB36-5FE9E0135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00"/>
            <a:ext cx="8229600" cy="579438"/>
          </a:xfrm>
        </p:spPr>
        <p:txBody>
          <a:bodyPr/>
          <a:lstStyle/>
          <a:p>
            <a:br>
              <a:rPr lang="en-US" altLang="en-US" sz="4000" b="1"/>
            </a:br>
            <a:br>
              <a:rPr lang="en-US" altLang="en-US" sz="3600" b="1">
                <a:latin typeface="Times New Roman" panose="02020603050405020304" pitchFamily="18" charset="0"/>
              </a:rPr>
            </a:br>
            <a:endParaRPr lang="en-US" altLang="en-US" sz="3600" b="1">
              <a:latin typeface="Times New Roman" panose="02020603050405020304" pitchFamily="18" charset="0"/>
            </a:endParaRPr>
          </a:p>
        </p:txBody>
      </p:sp>
      <p:pic>
        <p:nvPicPr>
          <p:cNvPr id="202760" name="Picture 1">
            <a:extLst>
              <a:ext uri="{FF2B5EF4-FFF2-40B4-BE49-F238E27FC236}">
                <a16:creationId xmlns:a16="http://schemas.microsoft.com/office/drawing/2014/main" id="{D23172C6-63F8-4B64-B247-67923D2E1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"/>
            <a:ext cx="2057400" cy="75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63" name="Rectangle 11">
            <a:extLst>
              <a:ext uri="{FF2B5EF4-FFF2-40B4-BE49-F238E27FC236}">
                <a16:creationId xmlns:a16="http://schemas.microsoft.com/office/drawing/2014/main" id="{9F0DAD41-E2E0-44DF-BA18-145914333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04800"/>
            <a:ext cx="8001000" cy="685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Quan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B34DD9-DEEA-463B-AB40-5EDAC18FE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19309"/>
            <a:ext cx="1600200" cy="75088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DD23305-618F-4B2D-B318-38E8E3BC4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86286"/>
            <a:ext cx="9601200" cy="4114800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B7A36E-6701-4180-B11E-A5A48EBBB9A2}"/>
              </a:ext>
            </a:extLst>
          </p:cNvPr>
          <p:cNvSpPr/>
          <p:nvPr/>
        </p:nvSpPr>
        <p:spPr>
          <a:xfrm>
            <a:off x="3352800" y="5169299"/>
            <a:ext cx="8593667" cy="146010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thử đoán xem nhạc cụ 2 bạn đang cầm trên tay làm bằng vật liệu gì? </a:t>
            </a:r>
            <a:endParaRPr lang="en-US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thử đoán xem nhạc cụ này sẽ được chơi như thế nào?</a:t>
            </a:r>
            <a:endParaRPr lang="en-US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Mô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phỏng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âm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cụ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giọng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5E7DE7-330C-4072-8E5B-99E52428E633}"/>
              </a:ext>
            </a:extLst>
          </p:cNvPr>
          <p:cNvSpPr/>
          <p:nvPr/>
        </p:nvSpPr>
        <p:spPr>
          <a:xfrm>
            <a:off x="152400" y="5713201"/>
            <a:ext cx="3048000" cy="5419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D0BA7-022A-4A6F-90ED-5829DF07B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" y="2250918"/>
            <a:ext cx="2775120" cy="25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25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9590FB1E-89DF-47D4-AB36-5FE9E0135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00"/>
            <a:ext cx="8229600" cy="579438"/>
          </a:xfrm>
        </p:spPr>
        <p:txBody>
          <a:bodyPr/>
          <a:lstStyle/>
          <a:p>
            <a:br>
              <a:rPr lang="en-US" altLang="en-US" sz="4000" b="1"/>
            </a:br>
            <a:br>
              <a:rPr lang="en-US" altLang="en-US" sz="3600" b="1">
                <a:latin typeface="Times New Roman" panose="02020603050405020304" pitchFamily="18" charset="0"/>
              </a:rPr>
            </a:br>
            <a:endParaRPr lang="en-US" altLang="en-US" sz="3600" b="1">
              <a:latin typeface="Times New Roman" panose="02020603050405020304" pitchFamily="18" charset="0"/>
            </a:endParaRPr>
          </a:p>
        </p:txBody>
      </p:sp>
      <p:pic>
        <p:nvPicPr>
          <p:cNvPr id="202760" name="Picture 1">
            <a:extLst>
              <a:ext uri="{FF2B5EF4-FFF2-40B4-BE49-F238E27FC236}">
                <a16:creationId xmlns:a16="http://schemas.microsoft.com/office/drawing/2014/main" id="{D23172C6-63F8-4B64-B247-67923D2E1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"/>
            <a:ext cx="2057400" cy="75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63" name="Rectangle 11">
            <a:extLst>
              <a:ext uri="{FF2B5EF4-FFF2-40B4-BE49-F238E27FC236}">
                <a16:creationId xmlns:a16="http://schemas.microsoft.com/office/drawing/2014/main" id="{9F0DAD41-E2E0-44DF-BA18-145914333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45440"/>
            <a:ext cx="9677400" cy="64516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B34DD9-DEEA-463B-AB40-5EDAC18FE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19309"/>
            <a:ext cx="1600200" cy="750889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AF92A76D-9CFC-44FC-BAEF-79A45315A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06410"/>
            <a:ext cx="6858000" cy="58181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P 4 GIOI THIEU NHAC CU THAH PHACH - Copy">
            <a:hlinkClick r:id="" action="ppaction://media"/>
            <a:extLst>
              <a:ext uri="{FF2B5EF4-FFF2-40B4-BE49-F238E27FC236}">
                <a16:creationId xmlns:a16="http://schemas.microsoft.com/office/drawing/2014/main" id="{493B074C-DFA6-4B78-A205-6F1224D53D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2000" y="1143000"/>
            <a:ext cx="9677400" cy="493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3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Rectangle 6">
            <a:extLst>
              <a:ext uri="{FF2B5EF4-FFF2-40B4-BE49-F238E27FC236}">
                <a16:creationId xmlns:a16="http://schemas.microsoft.com/office/drawing/2014/main" id="{959FBEF5-3719-44F0-B890-2308B0D99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609600"/>
            <a:ext cx="6781800" cy="762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26FA6-F001-43BD-98FC-257320F0F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1600200" cy="750889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C083E950-6F4B-42A7-8F3F-46549B4A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"/>
            <a:ext cx="2057400" cy="75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06994-41C9-4DF2-BDB1-EB0041D1B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" y="2590800"/>
            <a:ext cx="2775120" cy="259728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E94AA63-0A75-4529-A799-DA261DC09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800"/>
            <a:ext cx="9067800" cy="5105400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23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364</Words>
  <Application>Microsoft Office PowerPoint</Application>
  <PresentationFormat>Widescreen</PresentationFormat>
  <Paragraphs>53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.VnArabia</vt:lpstr>
      <vt:lpstr>.VnAvant</vt:lpstr>
      <vt:lpstr>.VnTime</vt:lpstr>
      <vt:lpstr>.VnTimeH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BÀI HỌC </vt:lpstr>
      <vt:lpstr>  </vt:lpstr>
      <vt:lpstr>  </vt:lpstr>
      <vt:lpstr>PowerPoint Presentation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ÂM NHẠC</dc:title>
  <dc:creator>ismail - [2010]</dc:creator>
  <cp:lastModifiedBy>Administrator</cp:lastModifiedBy>
  <cp:revision>100</cp:revision>
  <dcterms:created xsi:type="dcterms:W3CDTF">2016-10-01T01:32:14Z</dcterms:created>
  <dcterms:modified xsi:type="dcterms:W3CDTF">2023-10-09T15:02:27Z</dcterms:modified>
</cp:coreProperties>
</file>