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3" r:id="rId2"/>
    <p:sldId id="261" r:id="rId3"/>
    <p:sldId id="324" r:id="rId4"/>
    <p:sldId id="337" r:id="rId5"/>
    <p:sldId id="340" r:id="rId6"/>
    <p:sldId id="338" r:id="rId7"/>
    <p:sldId id="339" r:id="rId8"/>
    <p:sldId id="331" r:id="rId9"/>
    <p:sldId id="332" r:id="rId10"/>
    <p:sldId id="328" r:id="rId11"/>
    <p:sldId id="333" r:id="rId12"/>
    <p:sldId id="334" r:id="rId13"/>
    <p:sldId id="335" r:id="rId14"/>
    <p:sldId id="34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1A90D0"/>
    <a:srgbClr val="0BAF4D"/>
    <a:srgbClr val="FDCFAE"/>
    <a:srgbClr val="DDE79B"/>
    <a:srgbClr val="C5EAFA"/>
    <a:srgbClr val="009F4F"/>
    <a:srgbClr val="128ACE"/>
    <a:srgbClr val="C9E8A6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1" d="100"/>
          <a:sy n="61" d="100"/>
        </p:scale>
        <p:origin x="1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57" y="-73572"/>
            <a:ext cx="9448801" cy="6931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094" y="1197312"/>
            <a:ext cx="5381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2400" b="1">
                <a:solidFill>
                  <a:prstClr val="black"/>
                </a:solidFill>
                <a:latin typeface="HP001 4 hàng" pitchFamily="34" charset="0"/>
              </a:rPr>
              <a:t>Thứ Tư ngày 8 tháng 4 năm 2025</a:t>
            </a:r>
            <a:br>
              <a:rPr lang="en-US" altLang="vi-VN" sz="2400" b="1">
                <a:solidFill>
                  <a:prstClr val="black"/>
                </a:solidFill>
                <a:latin typeface="HP001 4 hàng" pitchFamily="34" charset="0"/>
              </a:rPr>
            </a:br>
            <a:r>
              <a:rPr lang="en-US" altLang="vi-VN" sz="2400" b="1">
                <a:solidFill>
                  <a:prstClr val="black"/>
                </a:solidFill>
                <a:latin typeface="HP001 4 hàng" pitchFamily="34" charset="0"/>
              </a:rPr>
              <a:t>Tiếng Việt</a:t>
            </a:r>
          </a:p>
          <a:p>
            <a:pPr algn="ctr">
              <a:lnSpc>
                <a:spcPct val="150000"/>
              </a:lnSpc>
            </a:pPr>
            <a:r>
              <a:rPr lang="en-US" altLang="vi-VN" sz="2400" b="1">
                <a:solidFill>
                  <a:prstClr val="black"/>
                </a:solidFill>
                <a:latin typeface="HP001 4 hàng" pitchFamily="34" charset="0"/>
              </a:rPr>
              <a:t>Bài 29D: Điều em </a:t>
            </a:r>
            <a:r>
              <a:rPr lang="en-US" altLang="vi-VN" sz="2400" b="1">
                <a:solidFill>
                  <a:prstClr val="black"/>
                </a:solidFill>
                <a:latin typeface="HP001 4 hàng" pitchFamily="34" charset="0"/>
              </a:rPr>
              <a:t>ghi </a:t>
            </a:r>
            <a:r>
              <a:rPr lang="en-US" altLang="vi-VN" sz="2400" b="1" smtClean="0">
                <a:solidFill>
                  <a:prstClr val="black"/>
                </a:solidFill>
                <a:latin typeface="HP001 4 hàng" pitchFamily="34" charset="0"/>
              </a:rPr>
              <a:t>nhớ</a:t>
            </a:r>
            <a:endParaRPr lang="en-US" altLang="vi-VN" sz="2400" b="1">
              <a:solidFill>
                <a:prstClr val="black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2" y="0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44072"/>
            <a:ext cx="749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câu chuyện hoặc bài thơ về trẻ em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3684" y="1769079"/>
            <a:ext cx="3078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mới</a:t>
            </a:r>
          </a:p>
          <a:p>
            <a:r>
              <a:rPr lang="vi-VN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mới đến trường</a:t>
            </a:r>
          </a:p>
          <a:p>
            <a:r>
              <a:rPr lang="vi-VN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còn nhút nhát</a:t>
            </a:r>
          </a:p>
          <a:p>
            <a:r>
              <a:rPr lang="vi-VN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dạy bạn hát</a:t>
            </a:r>
          </a:p>
          <a:p>
            <a:r>
              <a:rPr lang="vi-VN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rủ bạn chơi</a:t>
            </a:r>
          </a:p>
          <a:p>
            <a:r>
              <a:rPr lang="vi-VN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thấy cô cười</a:t>
            </a:r>
          </a:p>
          <a:p>
            <a:r>
              <a:rPr lang="vi-VN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 em đoàn kết.</a:t>
            </a:r>
            <a:endParaRPr lang="vi-VN" sz="24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745" y="5236086"/>
            <a:ext cx="787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Chia sẻ với bạn, người thân về nhân vật hoặc những câu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4639" y="1769079"/>
            <a:ext cx="3091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40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  <a:p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i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868242"/>
            <a:ext cx="749676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9" y="2671436"/>
            <a:ext cx="3755370" cy="1882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9868" y="1840478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1A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smtClean="0">
                <a:solidFill>
                  <a:srgbClr val="1A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1A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smtClean="0">
                <a:solidFill>
                  <a:srgbClr val="1A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1A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400" b="1">
              <a:solidFill>
                <a:srgbClr val="1A9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777" y="2470873"/>
            <a:ext cx="3171061" cy="3113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sậu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sậu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</a:p>
        </p:txBody>
      </p:sp>
    </p:spTree>
    <p:extLst>
      <p:ext uri="{BB962C8B-B14F-4D97-AF65-F5344CB8AC3E}">
        <p14:creationId xmlns:p14="http://schemas.microsoft.com/office/powerpoint/2010/main" val="42538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868242"/>
            <a:ext cx="749676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6" y="2628907"/>
            <a:ext cx="3807914" cy="1906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3911" y="2307319"/>
            <a:ext cx="3789820" cy="362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ngô là cô đậu nành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Đậu nành là anh dưa chuột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Dưa chuột cậu ruột dưa gang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Dưa gang cùng hàng dưa hấu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Dưa hấu là cậu lúa ngô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Lúa ngô là cô đậu nành ...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2808" y="1815824"/>
            <a:ext cx="720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bài đồng dao em thích rồi đọc cho người thân nghe.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7" y="1784973"/>
            <a:ext cx="994371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57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33133">
            <a:off x="378371" y="997077"/>
            <a:ext cx="5108028" cy="184982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  <a:endParaRPr 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278"/>
            <a:ext cx="8999307" cy="4314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đổi: Bé trai đã chào ai, chưa chào ai?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7964" y="1560945"/>
            <a:ext cx="1902691" cy="951346"/>
          </a:xfrm>
          <a:prstGeom prst="rect">
            <a:avLst/>
          </a:prstGeom>
          <a:solidFill>
            <a:srgbClr val="FDCFAE"/>
          </a:solidFill>
          <a:ln>
            <a:solidFill>
              <a:srgbClr val="FDC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46402" y="2728219"/>
            <a:ext cx="1274616" cy="652289"/>
          </a:xfrm>
          <a:prstGeom prst="rect">
            <a:avLst/>
          </a:prstGeom>
          <a:solidFill>
            <a:srgbClr val="DDE79B"/>
          </a:solidFill>
          <a:ln>
            <a:solidFill>
              <a:srgbClr val="DDE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 animBg="1"/>
      <p:bldP spid="4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về một bức tranh dưới đây: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5377" y="1620137"/>
            <a:ext cx="635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5377" y="2179620"/>
            <a:ext cx="730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Viết một hoặc hai câu về việc làm của một người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04" y="4080193"/>
            <a:ext cx="3913881" cy="2285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28" y="1474971"/>
            <a:ext cx="3064048" cy="2343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00" y="1403742"/>
            <a:ext cx="3041416" cy="2486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về một bức tranh dưới đây: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263" y="3749694"/>
            <a:ext cx="140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767" y="3818583"/>
            <a:ext cx="140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8263" y="5570086"/>
            <a:ext cx="140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79" y="353046"/>
            <a:ext cx="7409793" cy="4282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033" y="5092291"/>
            <a:ext cx="7094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smtClean="0">
                <a:solidFill>
                  <a:srgbClr val="333333"/>
                </a:solidFill>
                <a:latin typeface="+mj-lt"/>
              </a:rPr>
              <a:t>Ông </a:t>
            </a:r>
            <a:r>
              <a:rPr lang="vi-VN" sz="2800">
                <a:solidFill>
                  <a:srgbClr val="333333"/>
                </a:solidFill>
                <a:latin typeface="+mj-lt"/>
              </a:rPr>
              <a:t>đang hướng dẫn em bé cách chơi đồ chơi ô tô.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7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69" y="441434"/>
            <a:ext cx="7283669" cy="4477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2869" y="5462017"/>
            <a:ext cx="7422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smtClean="0">
                <a:solidFill>
                  <a:srgbClr val="333333"/>
                </a:solidFill>
                <a:latin typeface="+mj-lt"/>
              </a:rPr>
              <a:t>Anh </a:t>
            </a:r>
            <a:r>
              <a:rPr lang="vi-VN" sz="2800">
                <a:solidFill>
                  <a:srgbClr val="333333"/>
                </a:solidFill>
                <a:latin typeface="+mj-lt"/>
              </a:rPr>
              <a:t>trai đang hướng dẫn em bé chơi ô tô.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3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4" y="641131"/>
            <a:ext cx="7504387" cy="4183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2360" y="5134332"/>
            <a:ext cx="7367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 </a:t>
            </a:r>
            <a:r>
              <a:rPr lang="vi-VN" sz="2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Bố mẹ dặn em bé phải chào hỏi khách đến chơi nhà.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5378" y="997592"/>
            <a:ext cx="608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9446" y="1733627"/>
            <a:ext cx="322510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874" y="2585847"/>
            <a:ext cx="7856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50000"/>
              </a:lnSpc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Thấy tôi bắt chim non ở tổ chơi, chị tôi nhẹ nhàng bảo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320" algn="just">
              <a:lnSpc>
                <a:spcPct val="150000"/>
              </a:lnSpc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Chim non đang sống với mẹ. Lát nữa chim mẹ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về,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con, sẽ buồn lắm đấy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320" algn="just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Quốc văn giáo khoa thư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9" y="2061363"/>
            <a:ext cx="1784338" cy="1971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61" y="1858912"/>
            <a:ext cx="1474992" cy="2103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67" y="2224845"/>
            <a:ext cx="1856037" cy="16442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7669" y="997592"/>
            <a:ext cx="699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 chọn vần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oang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ô trống dưới tranh.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8035" y="1963600"/>
            <a:ext cx="2011680" cy="2770909"/>
          </a:xfrm>
          <a:prstGeom prst="roundRect">
            <a:avLst/>
          </a:prstGeom>
          <a:noFill/>
          <a:ln w="28575">
            <a:solidFill>
              <a:srgbClr val="0BA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98365" y="1911924"/>
            <a:ext cx="2011680" cy="2770909"/>
          </a:xfrm>
          <a:prstGeom prst="roundRect">
            <a:avLst/>
          </a:prstGeom>
          <a:noFill/>
          <a:ln w="28575">
            <a:solidFill>
              <a:srgbClr val="0BA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80716" y="1911924"/>
            <a:ext cx="2011680" cy="2770909"/>
          </a:xfrm>
          <a:prstGeom prst="roundRect">
            <a:avLst/>
          </a:prstGeom>
          <a:noFill/>
          <a:ln w="28575">
            <a:solidFill>
              <a:srgbClr val="0BA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63068" y="1911925"/>
            <a:ext cx="2011680" cy="2770909"/>
          </a:xfrm>
          <a:prstGeom prst="roundRect">
            <a:avLst/>
          </a:prstGeom>
          <a:noFill/>
          <a:ln w="28575">
            <a:solidFill>
              <a:srgbClr val="0BA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0" y="2279201"/>
            <a:ext cx="1487635" cy="1753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240" y="403257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00" err="1" smtClean="0"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2400" spc="-100" smtClean="0"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en-US" sz="2400" spc="-100" err="1" smtClean="0">
                <a:latin typeface="Arial-SGK-TV" pitchFamily="2" charset="0"/>
                <a:cs typeface="Arial-SGK-TV" pitchFamily="2" charset="0"/>
              </a:rPr>
              <a:t>thuyền</a:t>
            </a:r>
            <a:endParaRPr lang="en-US" sz="2400" spc="-1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7546" y="4045131"/>
            <a:ext cx="179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Qu      </a:t>
            </a:r>
            <a:r>
              <a:rPr lang="en-US" sz="2400" err="1" smtClean="0">
                <a:latin typeface="Arial-SGK-TV" pitchFamily="2" charset="0"/>
                <a:cs typeface="Arial-SGK-TV" pitchFamily="2" charset="0"/>
              </a:rPr>
              <a:t>gánh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8715" y="4045130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2400" err="1" smtClean="0">
                <a:latin typeface="Arial-SGK-TV" pitchFamily="2" charset="0"/>
                <a:cs typeface="Arial-SGK-TV" pitchFamily="2" charset="0"/>
              </a:rPr>
              <a:t>hăn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 smtClean="0">
                <a:latin typeface="Arial-SGK-TV" pitchFamily="2" charset="0"/>
                <a:cs typeface="Arial-SGK-TV" pitchFamily="2" charset="0"/>
              </a:rPr>
              <a:t>qu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6914" y="4045130"/>
            <a:ext cx="145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 smtClean="0">
                <a:latin typeface="Arial-SGK-TV" pitchFamily="2" charset="0"/>
                <a:cs typeface="Arial-SGK-TV" pitchFamily="2" charset="0"/>
              </a:rPr>
              <a:t>ch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3753" y="3922246"/>
            <a:ext cx="18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mtClean="0"/>
              <a:t>̀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033614" y="3926706"/>
            <a:ext cx="26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mtClean="0"/>
              <a:t>̀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16803" y="5435396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1273" y="400179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 smtClean="0">
                <a:solidFill>
                  <a:srgbClr val="FF0000"/>
                </a:solidFill>
              </a:rPr>
              <a:t>ang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6751" y="4057686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FF0000"/>
                </a:solidFill>
              </a:rPr>
              <a:t>oang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677" y="4045129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FF0000"/>
                </a:solidFill>
              </a:rPr>
              <a:t>oang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9431" y="404513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FF0000"/>
                </a:solidFill>
              </a:rPr>
              <a:t>ang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2796</TotalTime>
  <Words>374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208</cp:revision>
  <dcterms:created xsi:type="dcterms:W3CDTF">2019-11-27T07:37:57Z</dcterms:created>
  <dcterms:modified xsi:type="dcterms:W3CDTF">2025-04-09T14:24:17Z</dcterms:modified>
</cp:coreProperties>
</file>