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1" r:id="rId3"/>
    <p:sldId id="331" r:id="rId4"/>
    <p:sldId id="332" r:id="rId5"/>
    <p:sldId id="325" r:id="rId6"/>
    <p:sldId id="327" r:id="rId7"/>
    <p:sldId id="334" r:id="rId8"/>
    <p:sldId id="333" r:id="rId9"/>
    <p:sldId id="328" r:id="rId10"/>
    <p:sldId id="335" r:id="rId11"/>
    <p:sldId id="337" r:id="rId12"/>
    <p:sldId id="338" r:id="rId13"/>
    <p:sldId id="339" r:id="rId14"/>
    <p:sldId id="340" r:id="rId15"/>
    <p:sldId id="329" r:id="rId16"/>
    <p:sldId id="330" r:id="rId17"/>
    <p:sldId id="25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C5EAFA"/>
    <a:srgbClr val="009F4F"/>
    <a:srgbClr val="128ACE"/>
    <a:srgbClr val="1A90D0"/>
    <a:srgbClr val="C9E8A6"/>
    <a:srgbClr val="A9DA74"/>
    <a:srgbClr val="03CCE7"/>
    <a:srgbClr val="33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61" d="100"/>
          <a:sy n="61" d="100"/>
        </p:scale>
        <p:origin x="1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6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362990" y="107758"/>
            <a:ext cx="4313176" cy="1044000"/>
            <a:chOff x="515999" y="0"/>
            <a:chExt cx="4313176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5" name="Picture 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6" name="P nh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3239" y="183263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 nh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873" y="1632936"/>
            <a:ext cx="6096000" cy="3429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20645" y="0"/>
            <a:ext cx="4313176" cy="1044000"/>
            <a:chOff x="515999" y="0"/>
            <a:chExt cx="4313176" cy="1044000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6" name="Picture 5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20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677" y="1317018"/>
            <a:ext cx="3847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Phú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20645" y="0"/>
            <a:ext cx="4313176" cy="1044000"/>
            <a:chOff x="515999" y="0"/>
            <a:chExt cx="4313176" cy="1044000"/>
          </a:xfrm>
        </p:grpSpPr>
        <p:sp>
          <p:nvSpPr>
            <p:cNvPr id="4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781175" y="397669"/>
              <a:ext cx="304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/>
                  <a:cs typeface="LNTH-LuoLuoNotangYuanTi 1" pitchFamily="2" charset="-128"/>
                </a:rPr>
                <a:t>sát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/>
                <a:cs typeface="LNTH-LuoLuoNotangYuanTi 1" pitchFamily="2" charset="-128"/>
              </a:endParaRPr>
            </a:p>
          </p:txBody>
        </p:sp>
        <p:pic>
          <p:nvPicPr>
            <p:cNvPr id="6" name="Picture 5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57232" y="2488444"/>
            <a:ext cx="71365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Kiên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Giang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474747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Nam.</a:t>
            </a:r>
            <a:endParaRPr lang="en-US" sz="2800" b="1" dirty="0"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360500" y="3690647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7748" y="4296050"/>
            <a:ext cx="245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Phú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nh nghiệm du lịch Phú Quốc 2025 chi tiết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4" y="830317"/>
            <a:ext cx="8261130" cy="497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3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1019502"/>
            <a:ext cx="8324193" cy="47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691" y="2134443"/>
            <a:ext cx="6496308" cy="4190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6627" y="993808"/>
            <a:ext cx="775250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5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56425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627" y="1130245"/>
            <a:ext cx="7724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một hoặc hai câu về trò chơi em thường chơi ở nhà.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6627" y="406576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3334" y="3084962"/>
            <a:ext cx="4972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chơi nhảy thả diều.</a:t>
            </a:r>
            <a:endParaRPr lang="vi-VN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067" y="3780696"/>
            <a:ext cx="5186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067" y="4474705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334" y="5096251"/>
            <a:ext cx="8515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536" y="1888668"/>
            <a:ext cx="5257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" grpId="0"/>
      <p:bldP spid="6" grpId="0"/>
      <p:bldP spid="7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1655" y="2251840"/>
            <a:ext cx="6333785" cy="117716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1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021"/>
            <a:ext cx="8641185" cy="5779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8" y="67497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940222"/>
            <a:ext cx="7259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đáp: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thích trò chơi nào dưới đây?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9134475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099" y="1061704"/>
            <a:ext cx="9067800" cy="16002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vi-VN" sz="3600" b="1" dirty="0" err="1" smtClean="0">
                <a:latin typeface="HP001 4 hàng" pitchFamily="34" charset="0"/>
              </a:rPr>
              <a:t>Thứ</a:t>
            </a:r>
            <a:r>
              <a:rPr lang="en-US" altLang="vi-VN" sz="3600" b="1" dirty="0">
                <a:latin typeface="HP001 4 hàng" pitchFamily="34" charset="0"/>
              </a:rPr>
              <a:t> </a:t>
            </a:r>
            <a:r>
              <a:rPr lang="en-US" altLang="vi-VN" sz="3600" b="1" dirty="0" smtClean="0">
                <a:latin typeface="HP001 4 hàng" pitchFamily="34" charset="0"/>
              </a:rPr>
              <a:t>…..</a:t>
            </a:r>
            <a:r>
              <a:rPr lang="en-US" altLang="vi-VN" sz="3600" b="1" dirty="0" err="1" smtClean="0">
                <a:latin typeface="HP001 4 hàng" pitchFamily="34" charset="0"/>
              </a:rPr>
              <a:t>ngày</a:t>
            </a:r>
            <a:r>
              <a:rPr lang="en-US" altLang="vi-VN" sz="3600" b="1" dirty="0" smtClean="0">
                <a:latin typeface="HP001 4 hàng" pitchFamily="34" charset="0"/>
              </a:rPr>
              <a:t>……</a:t>
            </a:r>
            <a:r>
              <a:rPr lang="en-US" altLang="vi-VN" sz="3600" b="1" dirty="0" err="1" smtClean="0">
                <a:latin typeface="HP001 4 hàng" pitchFamily="34" charset="0"/>
              </a:rPr>
              <a:t>tháng</a:t>
            </a:r>
            <a:r>
              <a:rPr lang="en-US" altLang="vi-VN" sz="3600" b="1" dirty="0" smtClean="0">
                <a:latin typeface="HP001 4 hàng" pitchFamily="34" charset="0"/>
              </a:rPr>
              <a:t> 4 </a:t>
            </a:r>
            <a:r>
              <a:rPr lang="en-US" altLang="vi-VN" sz="3600" b="1" dirty="0" err="1">
                <a:latin typeface="HP001 4 hàng" pitchFamily="34" charset="0"/>
              </a:rPr>
              <a:t>năm</a:t>
            </a:r>
            <a:r>
              <a:rPr lang="en-US" altLang="vi-VN" sz="3600" b="1" dirty="0">
                <a:latin typeface="HP001 4 hàng" pitchFamily="34" charset="0"/>
              </a:rPr>
              <a:t> 2025</a:t>
            </a:r>
            <a:br>
              <a:rPr lang="en-US" altLang="vi-VN" sz="3600" b="1" dirty="0">
                <a:latin typeface="HP001 4 hàng" pitchFamily="34" charset="0"/>
              </a:rPr>
            </a:br>
            <a:r>
              <a:rPr lang="en-US" altLang="vi-VN" sz="3600" b="1" dirty="0" err="1" smtClean="0">
                <a:latin typeface="HP001 4 hàng" pitchFamily="34" charset="0"/>
              </a:rPr>
              <a:t>Tiếng</a:t>
            </a:r>
            <a:r>
              <a:rPr lang="en-US" altLang="vi-VN" sz="3600" b="1" dirty="0" smtClean="0"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latin typeface="HP001 4 hàng" pitchFamily="34" charset="0"/>
              </a:rPr>
              <a:t>Việt</a:t>
            </a:r>
            <a:endParaRPr lang="en-US" altLang="vi-VN" sz="3600" b="1" dirty="0" smtClean="0">
              <a:latin typeface="HP001 4 hàng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vi-VN" sz="3600" b="1" dirty="0" err="1" smtClean="0">
                <a:latin typeface="HP001 4 hàng" pitchFamily="34" charset="0"/>
              </a:rPr>
              <a:t>Bài</a:t>
            </a:r>
            <a:r>
              <a:rPr lang="en-US" altLang="vi-VN" sz="3600" b="1" dirty="0" smtClean="0">
                <a:latin typeface="HP001 4 hàng" pitchFamily="34" charset="0"/>
              </a:rPr>
              <a:t> 29C: </a:t>
            </a:r>
            <a:r>
              <a:rPr lang="en-US" altLang="vi-VN" sz="3600" b="1" dirty="0" err="1" smtClean="0">
                <a:latin typeface="HP001 4 hàng" pitchFamily="34" charset="0"/>
              </a:rPr>
              <a:t>Cùng</a:t>
            </a:r>
            <a:r>
              <a:rPr lang="en-US" altLang="vi-VN" sz="3600" b="1" dirty="0" smtClean="0"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latin typeface="HP001 4 hàng" pitchFamily="34" charset="0"/>
              </a:rPr>
              <a:t>bạn</a:t>
            </a:r>
            <a:r>
              <a:rPr lang="en-US" altLang="vi-VN" sz="3600" b="1" dirty="0" smtClean="0"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latin typeface="HP001 4 hàng" pitchFamily="34" charset="0"/>
              </a:rPr>
              <a:t>vui</a:t>
            </a:r>
            <a:r>
              <a:rPr lang="en-US" altLang="vi-VN" sz="3600" b="1" dirty="0" smtClean="0">
                <a:latin typeface="HP001 4 hàng" pitchFamily="34" charset="0"/>
              </a:rPr>
              <a:t> </a:t>
            </a:r>
            <a:r>
              <a:rPr lang="en-US" altLang="vi-VN" sz="3600" b="1" dirty="0" err="1" smtClean="0">
                <a:latin typeface="HP001 4 hàng" pitchFamily="34" charset="0"/>
              </a:rPr>
              <a:t>chơi</a:t>
            </a:r>
            <a:r>
              <a:rPr lang="en-US" altLang="vi-VN" sz="3600" b="1" dirty="0" smtClean="0">
                <a:latin typeface="HP001 4 hàng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n-US" altLang="vi-VN" sz="3600" b="1" dirty="0" smtClean="0">
                <a:latin typeface="HP001 4 hàng" pitchFamily="34" charset="0"/>
              </a:rPr>
              <a:t>(</a:t>
            </a:r>
            <a:r>
              <a:rPr lang="en-US" altLang="vi-VN" sz="3600" b="1" dirty="0" err="1" smtClean="0">
                <a:latin typeface="HP001 4 hàng" pitchFamily="34" charset="0"/>
              </a:rPr>
              <a:t>Tiết</a:t>
            </a:r>
            <a:r>
              <a:rPr lang="en-US" altLang="vi-VN" sz="3600" b="1" dirty="0" smtClean="0">
                <a:latin typeface="HP001 4 hàng" pitchFamily="34" charset="0"/>
              </a:rPr>
              <a:t> 1+2)</a:t>
            </a:r>
          </a:p>
        </p:txBody>
      </p:sp>
    </p:spTree>
    <p:extLst>
      <p:ext uri="{BB962C8B-B14F-4D97-AF65-F5344CB8AC3E}">
        <p14:creationId xmlns:p14="http://schemas.microsoft.com/office/powerpoint/2010/main" val="11956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746" y="687169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76C1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Thả</a:t>
            </a:r>
            <a:r>
              <a:rPr lang="en-US" sz="2400" b="1" dirty="0" smtClean="0">
                <a:solidFill>
                  <a:srgbClr val="0076C1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6C1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diều</a:t>
            </a:r>
            <a:endParaRPr lang="en-US" sz="2400" b="1" dirty="0">
              <a:solidFill>
                <a:srgbClr val="0076C1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1827" y="1535494"/>
            <a:ext cx="386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3200" y="1535494"/>
            <a:ext cx="386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023" y="3669709"/>
            <a:ext cx="318654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0759" y="5714666"/>
            <a:ext cx="271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877" y="156836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1.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5738" y="1568365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585" y="3669709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6884" y="3669709"/>
            <a:ext cx="318654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5160" y="366970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4.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8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66525" y="966814"/>
            <a:ext cx="378853" cy="492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378" y="997592"/>
            <a:ext cx="60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7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66525" y="966814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5378" y="966814"/>
            <a:ext cx="7054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spc="-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thơ tả âm thanh của cánh diều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2. </a:t>
            </a:r>
            <a:endParaRPr lang="en-US" sz="2400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17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7746" y="687169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b="1" dirty="0" smtClean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6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b="1" dirty="0">
              <a:solidFill>
                <a:srgbClr val="0076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1827" y="1535494"/>
            <a:ext cx="386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3200" y="1535494"/>
            <a:ext cx="38608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023" y="3669709"/>
            <a:ext cx="318654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0759" y="5714666"/>
            <a:ext cx="271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0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877" y="1568364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5738" y="1568364"/>
            <a:ext cx="40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5585" y="3669709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6884" y="3669709"/>
            <a:ext cx="318654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endParaRPr lang="en-US" sz="2400" dirty="0" smtClean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5160" y="366970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en-US" sz="2400" dirty="0"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6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8" b="66487"/>
          <a:stretch/>
        </p:blipFill>
        <p:spPr>
          <a:xfrm>
            <a:off x="666525" y="966814"/>
            <a:ext cx="378853" cy="492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199" y="40657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2199" y="997592"/>
            <a:ext cx="774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pc="-5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Đọc thuộc hai khổ thơ (tuỳ chọn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spc="-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2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7" y="933562"/>
            <a:ext cx="7496763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719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31" y="2495553"/>
            <a:ext cx="1812204" cy="2964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39" y="2452204"/>
            <a:ext cx="2134589" cy="29282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6627" y="1475459"/>
            <a:ext cx="749676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Tô chữ hoa: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627" y="5447095"/>
            <a:ext cx="749676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6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2297</TotalTime>
  <Words>398</Words>
  <Application>Microsoft Office PowerPoint</Application>
  <PresentationFormat>On-screen Show (4:3)</PresentationFormat>
  <Paragraphs>81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Arial-SGK-TV</vt:lpstr>
      <vt:lpstr>Calibri</vt:lpstr>
      <vt:lpstr>Calibri Light</vt:lpstr>
      <vt:lpstr>HP001 4 hàng</vt:lpstr>
      <vt:lpstr>HP001 5 hàng</vt:lpstr>
      <vt:lpstr>LNTH-LuoLuoNotangYuanTi 1</vt:lpstr>
      <vt:lpstr>Segoe UI Emoji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184</cp:revision>
  <dcterms:created xsi:type="dcterms:W3CDTF">2019-11-27T07:37:57Z</dcterms:created>
  <dcterms:modified xsi:type="dcterms:W3CDTF">2025-04-09T08:50:54Z</dcterms:modified>
</cp:coreProperties>
</file>