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327" r:id="rId3"/>
    <p:sldId id="316" r:id="rId4"/>
    <p:sldId id="278" r:id="rId5"/>
    <p:sldId id="322" r:id="rId6"/>
    <p:sldId id="320" r:id="rId7"/>
    <p:sldId id="325" r:id="rId8"/>
    <p:sldId id="311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859" y="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7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5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1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637318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6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60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5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2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8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3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56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92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666875" y="2357438"/>
            <a:ext cx="88582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999656" y="1880408"/>
            <a:ext cx="6077608" cy="210919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 VIỆT </a:t>
            </a:r>
            <a:r>
              <a:rPr lang="en-US" sz="3200" b="1" kern="1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395664" y="5065713"/>
            <a:ext cx="540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Park" pitchFamily="34" charset="0"/>
                <a:cs typeface="Angsana New" pitchFamily="18" charset="-34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Thị Thanh</a:t>
            </a:r>
            <a:endParaRPr lang="th-TH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ngsana New" pitchFamily="18" charset="-34"/>
            </a:endParaRPr>
          </a:p>
        </p:txBody>
      </p:sp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Ảnh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9" y="120651"/>
            <a:ext cx="15779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Box 1"/>
          <p:cNvSpPr txBox="1">
            <a:spLocks noChangeArrowheads="1"/>
          </p:cNvSpPr>
          <p:nvPr/>
        </p:nvSpPr>
        <p:spPr bwMode="auto">
          <a:xfrm>
            <a:off x="3200401" y="333375"/>
            <a:ext cx="58769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BÁT XÁT</a:t>
            </a:r>
            <a:b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BẢN VƯỢC</a:t>
            </a:r>
            <a:endParaRPr lang="en-US" altLang="en-US" sz="20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74757"/>
      </p:ext>
    </p:extLst>
  </p:cSld>
  <p:clrMapOvr>
    <a:masterClrMapping/>
  </p:clrMapOvr>
  <p:transition spd="slow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410691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 dirty="0" err="1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8000" b="1" kern="1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kern="10" dirty="0" err="1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691047"/>
      </p:ext>
    </p:extLst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410691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 mở rộng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348848"/>
      </p:ext>
    </p:extLst>
  </p:cSld>
  <p:clrMapOvr>
    <a:masterClrMapping/>
  </p:clrMapOvr>
  <p:transition spd="slow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6891" y="378077"/>
            <a:ext cx="6518366" cy="6008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6" name="Rectangle 5"/>
          <p:cNvSpPr/>
          <p:nvPr/>
        </p:nvSpPr>
        <p:spPr>
          <a:xfrm>
            <a:off x="3310359" y="1219308"/>
            <a:ext cx="5578998" cy="522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( Đọc mở rộng )</a:t>
            </a:r>
          </a:p>
        </p:txBody>
      </p:sp>
      <p:sp>
        <p:nvSpPr>
          <p:cNvPr id="7" name="Rectangle 6"/>
          <p:cNvSpPr/>
          <p:nvPr/>
        </p:nvSpPr>
        <p:spPr>
          <a:xfrm>
            <a:off x="1469985" y="2063185"/>
            <a:ext cx="9271321" cy="8020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20: Từ chú bồ câu đến in – tơ- nét 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6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78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410691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 mở rộng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999155"/>
      </p:ext>
    </p:extLst>
  </p:cSld>
  <p:clrMapOvr>
    <a:masterClrMapping/>
  </p:clrMapOvr>
  <p:transition spd="slow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45" y="173620"/>
            <a:ext cx="5480835" cy="13773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692" y="160337"/>
            <a:ext cx="4235325" cy="2840182"/>
          </a:xfrm>
          <a:prstGeom prst="rect">
            <a:avLst/>
          </a:prstGeom>
        </p:spPr>
      </p:pic>
      <p:pic>
        <p:nvPicPr>
          <p:cNvPr id="1032" name="Picture 8" descr="Cách sử dụng bảng điều khiển máy giặt Panasonic NA-F90X1LR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460" y="3333509"/>
            <a:ext cx="6395694" cy="352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Cách sử dụng lò vi sóng Electrolux EMM20K18GWI"/>
          <p:cNvSpPr>
            <a:spLocks noChangeAspect="1" noChangeArrowheads="1"/>
          </p:cNvSpPr>
          <p:nvPr/>
        </p:nvSpPr>
        <p:spPr bwMode="auto">
          <a:xfrm>
            <a:off x="277621" y="8295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2" descr="Cách sử dụng lò vi sóng Electrolux EMM20K18GWI"/>
          <p:cNvSpPr>
            <a:spLocks noChangeAspect="1" noChangeArrowheads="1"/>
          </p:cNvSpPr>
          <p:nvPr/>
        </p:nvSpPr>
        <p:spPr bwMode="auto">
          <a:xfrm>
            <a:off x="307975" y="7937"/>
            <a:ext cx="43837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4" descr="Cách sử dụng lò vi sóng Electrolux EMM20K18GW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Hướng dẫn sử dụng lò vi sóng Sharp model R-G271, R-G272, R-G27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60" y="2037145"/>
            <a:ext cx="4242805" cy="438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46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38521" y="2072199"/>
            <a:ext cx="9576406" cy="7176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521" y="3041638"/>
            <a:ext cx="9576405" cy="7176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9" name="Rectangle 8"/>
          <p:cNvSpPr/>
          <p:nvPr/>
        </p:nvSpPr>
        <p:spPr>
          <a:xfrm>
            <a:off x="1338521" y="3886893"/>
            <a:ext cx="9576405" cy="12059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970" y="810228"/>
            <a:ext cx="5638620" cy="113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9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10764" y="2410691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724265"/>
      </p:ext>
    </p:extLst>
  </p:cSld>
  <p:clrMapOvr>
    <a:masterClrMapping/>
  </p:clrMapOvr>
  <p:transition spd="slow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774958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1130</TotalTime>
  <Words>108</Words>
  <Application>Microsoft Office PowerPoint</Application>
  <PresentationFormat>Widescreen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.VnPark</vt:lpstr>
      <vt:lpstr>Arial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B. HOẠT ĐỘNG THỰC HÀNH</dc:title>
  <dc:creator>Admin</dc:creator>
  <cp:lastModifiedBy>thanh tran</cp:lastModifiedBy>
  <cp:revision>186</cp:revision>
  <dcterms:created xsi:type="dcterms:W3CDTF">2020-04-04T05:26:58Z</dcterms:created>
  <dcterms:modified xsi:type="dcterms:W3CDTF">2025-04-07T05:32:59Z</dcterms:modified>
</cp:coreProperties>
</file>