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99" r:id="rId3"/>
    <p:sldId id="278" r:id="rId4"/>
    <p:sldId id="310" r:id="rId5"/>
    <p:sldId id="316" r:id="rId6"/>
    <p:sldId id="319" r:id="rId7"/>
    <p:sldId id="318" r:id="rId8"/>
    <p:sldId id="288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859" y="2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7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5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1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637318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6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60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5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2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8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3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56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92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666875" y="2357438"/>
            <a:ext cx="88582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999656" y="1880408"/>
            <a:ext cx="6077608" cy="210919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 VIỆT </a:t>
            </a:r>
            <a:r>
              <a:rPr lang="en-US" sz="3200" b="1" kern="1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395664" y="5065713"/>
            <a:ext cx="540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Park" pitchFamily="34" charset="0"/>
                <a:cs typeface="Angsana New" pitchFamily="18" charset="-34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Thị Thanh</a:t>
            </a:r>
            <a:endParaRPr lang="th-TH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ngsana New" pitchFamily="18" charset="-34"/>
            </a:endParaRPr>
          </a:p>
        </p:txBody>
      </p:sp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Ảnh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9" y="120651"/>
            <a:ext cx="15779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Box 1"/>
          <p:cNvSpPr txBox="1">
            <a:spLocks noChangeArrowheads="1"/>
          </p:cNvSpPr>
          <p:nvPr/>
        </p:nvSpPr>
        <p:spPr bwMode="auto">
          <a:xfrm>
            <a:off x="3200401" y="333375"/>
            <a:ext cx="58769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BÁT XÁT</a:t>
            </a:r>
            <a:b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BẢN VƯỢC</a:t>
            </a:r>
            <a:endParaRPr lang="en-US" altLang="en-US" sz="20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74757"/>
      </p:ext>
    </p:extLst>
  </p:cSld>
  <p:clrMapOvr>
    <a:masterClrMapping/>
  </p:clrMapOvr>
  <p:transition spd="slow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410691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416251"/>
      </p:ext>
    </p:extLst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6891" y="378077"/>
            <a:ext cx="6518366" cy="6008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Thứ Năm ngày 10 tháng 3 năm 2022</a:t>
            </a:r>
          </a:p>
        </p:txBody>
      </p:sp>
      <p:sp>
        <p:nvSpPr>
          <p:cNvPr id="6" name="Rectangle 5"/>
          <p:cNvSpPr/>
          <p:nvPr/>
        </p:nvSpPr>
        <p:spPr>
          <a:xfrm>
            <a:off x="3310359" y="1219308"/>
            <a:ext cx="5578998" cy="522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( Luyện từ và câu)</a:t>
            </a:r>
          </a:p>
        </p:txBody>
      </p:sp>
      <p:sp>
        <p:nvSpPr>
          <p:cNvPr id="7" name="Rectangle 6"/>
          <p:cNvSpPr/>
          <p:nvPr/>
        </p:nvSpPr>
        <p:spPr>
          <a:xfrm>
            <a:off x="1684033" y="1985053"/>
            <a:ext cx="8924081" cy="8020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20: Từ chú bồ câu đến in- tơ- nét</a:t>
            </a:r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</a:t>
            </a:r>
            <a:r>
              <a:rPr lang="en-US" sz="4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78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410691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1798"/>
      </p:ext>
    </p:extLst>
  </p:cSld>
  <p:clrMapOvr>
    <a:masterClrMapping/>
  </p:clrMapOvr>
  <p:transition spd="slow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63" y="162047"/>
            <a:ext cx="5853775" cy="914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432" y="937549"/>
            <a:ext cx="9664861" cy="22444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76950" y="3382359"/>
            <a:ext cx="1645925" cy="4720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thư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34596" y="3382358"/>
            <a:ext cx="1645925" cy="4720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điện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36251" y="3382358"/>
            <a:ext cx="1850412" cy="4720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ti -vi</a:t>
            </a:r>
          </a:p>
        </p:txBody>
      </p:sp>
    </p:spTree>
    <p:extLst>
      <p:ext uri="{BB962C8B-B14F-4D97-AF65-F5344CB8AC3E}">
        <p14:creationId xmlns:p14="http://schemas.microsoft.com/office/powerpoint/2010/main" val="326926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42" y="474563"/>
            <a:ext cx="8762036" cy="31830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07261" y="1678888"/>
            <a:ext cx="6018835" cy="4720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65156" y="2370818"/>
            <a:ext cx="3992302" cy="4720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42194" y="3014209"/>
            <a:ext cx="2315134" cy="4720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113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78" y="173620"/>
            <a:ext cx="10833903" cy="51738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63571" y="5585045"/>
            <a:ext cx="9467202" cy="5429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ta cần viết dấu phẩy, trong trường hợp nào?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63571" y="6220559"/>
            <a:ext cx="9467202" cy="5429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ta cần viết dấu chấm, trong trường hợp nào?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34660" y="1453868"/>
            <a:ext cx="266413" cy="3980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40356" y="1999808"/>
            <a:ext cx="266413" cy="3980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7" name="Rectangle 6"/>
          <p:cNvSpPr/>
          <p:nvPr/>
        </p:nvSpPr>
        <p:spPr>
          <a:xfrm>
            <a:off x="1772660" y="2480498"/>
            <a:ext cx="266413" cy="3980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131475" y="3006805"/>
            <a:ext cx="266413" cy="3980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67866" y="4580962"/>
            <a:ext cx="266413" cy="3980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640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6" grpId="0" animBg="1"/>
      <p:bldP spid="7" grpId="0" animBg="1"/>
      <p:bldP spid="8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92596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410691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068554"/>
      </p:ext>
    </p:extLst>
  </p:cSld>
  <p:clrMapOvr>
    <a:masterClrMapping/>
  </p:clrMapOvr>
  <p:transition spd="slow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2413337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65414" y="228600"/>
            <a:ext cx="10972799" cy="859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5415" y="1238231"/>
            <a:ext cx="10972798" cy="117510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74958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1307</TotalTime>
  <Words>118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.VnPark</vt:lpstr>
      <vt:lpstr>Arial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B. HOẠT ĐỘNG THỰC HÀNH</dc:title>
  <dc:creator>Admin</dc:creator>
  <cp:lastModifiedBy>thanh tran</cp:lastModifiedBy>
  <cp:revision>194</cp:revision>
  <dcterms:created xsi:type="dcterms:W3CDTF">2020-04-04T05:26:58Z</dcterms:created>
  <dcterms:modified xsi:type="dcterms:W3CDTF">2025-04-07T05:32:18Z</dcterms:modified>
</cp:coreProperties>
</file>