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3" r:id="rId3"/>
    <p:sldId id="278" r:id="rId4"/>
    <p:sldId id="274" r:id="rId5"/>
    <p:sldId id="295" r:id="rId6"/>
    <p:sldId id="279" r:id="rId7"/>
    <p:sldId id="293" r:id="rId8"/>
    <p:sldId id="292" r:id="rId9"/>
    <p:sldId id="291" r:id="rId10"/>
    <p:sldId id="294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859" y="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7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5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1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63731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6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60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5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2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3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56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92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666875" y="2357438"/>
            <a:ext cx="88582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999656" y="1880408"/>
            <a:ext cx="6077608" cy="210919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kern="1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lớp 2</a:t>
            </a: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395664" y="5065713"/>
            <a:ext cx="540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Park" pitchFamily="34" charset="0"/>
                <a:cs typeface="Angsana New" pitchFamily="18" charset="-34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Thị Thanh</a:t>
            </a:r>
            <a:endParaRPr lang="th-TH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ngsana New" pitchFamily="18" charset="-34"/>
            </a:endParaRPr>
          </a:p>
        </p:txBody>
      </p:sp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Ảnh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9" y="120651"/>
            <a:ext cx="15779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1"/>
          <p:cNvSpPr txBox="1">
            <a:spLocks noChangeArrowheads="1"/>
          </p:cNvSpPr>
          <p:nvPr/>
        </p:nvSpPr>
        <p:spPr bwMode="auto">
          <a:xfrm>
            <a:off x="3200401" y="333375"/>
            <a:ext cx="58769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BÁT XÁT</a:t>
            </a:r>
            <a:b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BẢN VƯỢC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4757"/>
      </p:ext>
    </p:extLst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ênh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ghềnh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4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774958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199190"/>
            <a:ext cx="7870785" cy="294748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động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409533"/>
      </p:ext>
    </p:extLst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9275" y="378077"/>
            <a:ext cx="6544988" cy="6008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0359" y="1219308"/>
            <a:ext cx="5578998" cy="522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( Chính tả)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1170" y="1982163"/>
            <a:ext cx="10729731" cy="8020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20: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in-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7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–viết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512613"/>
      </p:ext>
    </p:extLst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9275" y="378077"/>
            <a:ext cx="6544988" cy="6008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0359" y="1219308"/>
            <a:ext cx="5578998" cy="522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1170" y="1982163"/>
            <a:ext cx="10729731" cy="8020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in-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6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95" y="243068"/>
            <a:ext cx="11343189" cy="41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1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283588"/>
      </p:ext>
    </p:extLst>
  </p:cSld>
  <p:clrMapOvr>
    <a:masterClrMapping/>
  </p:clrMapOvr>
  <p:transition spd="slow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59" y="556591"/>
            <a:ext cx="10845479" cy="39322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69099" y="2410644"/>
            <a:ext cx="7022263" cy="6235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92108" y="3528326"/>
            <a:ext cx="6637799" cy="628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hoe,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87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199190"/>
            <a:ext cx="7870785" cy="294748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động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0" y="592716"/>
            <a:ext cx="11734801" cy="55556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686800" y="2382983"/>
            <a:ext cx="429491" cy="8312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26873" y="3352800"/>
            <a:ext cx="429491" cy="6788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39891" y="3352800"/>
            <a:ext cx="429491" cy="7288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825345" y="4155999"/>
            <a:ext cx="429491" cy="7831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686800" y="5146675"/>
            <a:ext cx="353290" cy="6116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89787659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1145</TotalTime>
  <Words>157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.VnPark</vt:lpstr>
      <vt:lpstr>Arial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 HOẠT ĐỘNG THỰC HÀNH</dc:title>
  <dc:creator>Admin</dc:creator>
  <cp:lastModifiedBy>thanh tran</cp:lastModifiedBy>
  <cp:revision>159</cp:revision>
  <dcterms:created xsi:type="dcterms:W3CDTF">2020-04-04T05:26:58Z</dcterms:created>
  <dcterms:modified xsi:type="dcterms:W3CDTF">2025-04-07T05:31:58Z</dcterms:modified>
</cp:coreProperties>
</file>