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307" r:id="rId3"/>
    <p:sldId id="278" r:id="rId4"/>
    <p:sldId id="274" r:id="rId5"/>
    <p:sldId id="328" r:id="rId6"/>
    <p:sldId id="299" r:id="rId7"/>
    <p:sldId id="305" r:id="rId8"/>
    <p:sldId id="334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2A22-4DEB-4BE7-B7E3-C2B5247A38D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27B1-CAAA-43AF-A2B1-CE3DADCD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Trần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 </a:t>
            </a:r>
            <a:r>
              <a: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1165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317793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6914" y="1982162"/>
            <a:ext cx="10162903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05295" y="933608"/>
            <a:ext cx="10330491" cy="917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xưa, người ta huấn luyện bồ câu để đưa thư hoặc bỏ thư vào những chai thủy 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2522" y="70501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105293" y="2651908"/>
            <a:ext cx="10556617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câu nhớ đường rất tốt.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có thể bay qua một chặng đường dài hàng nghìn cây số để mang thư đến cho người 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05292" y="4466589"/>
            <a:ext cx="10556617" cy="9348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 chúng ta có thể viết thư, gọi điện hoặc trò chuyện qua in –tơ-nét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09" y="35557"/>
            <a:ext cx="6973515" cy="74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94" y="1926786"/>
            <a:ext cx="7309502" cy="623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2" y="3625290"/>
            <a:ext cx="7980834" cy="740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07" y="5502207"/>
            <a:ext cx="10728601" cy="63814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105292" y="6289938"/>
            <a:ext cx="6174154" cy="5223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tập đọc cho em biết điều gì?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1" grpId="0" animBg="1"/>
      <p:bldP spid="21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03270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07" y="139040"/>
            <a:ext cx="9745375" cy="256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607" y="3289476"/>
            <a:ext cx="2510055" cy="652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806" y="3756064"/>
            <a:ext cx="2785197" cy="761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92" y="4705614"/>
            <a:ext cx="4920961" cy="148391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88383" y="5447570"/>
            <a:ext cx="5877144" cy="7289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được với người ở xa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77272" y="1844261"/>
            <a:ext cx="2643729" cy="14883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3"/>
          </p:cNvCxnSpPr>
          <p:nvPr/>
        </p:nvCxnSpPr>
        <p:spPr>
          <a:xfrm flipH="1">
            <a:off x="4291662" y="1804239"/>
            <a:ext cx="4433861" cy="1811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156364" y="2525044"/>
            <a:ext cx="4804820" cy="1262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56001" y="2441015"/>
            <a:ext cx="2073824" cy="10247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02847" y="1837466"/>
            <a:ext cx="2410959" cy="234660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66118" y="2508736"/>
            <a:ext cx="2317224" cy="140977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093851" y="1844261"/>
            <a:ext cx="2112101" cy="212516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97002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1490</TotalTime>
  <Words>154</Words>
  <Application>Microsoft Office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.VnPark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243</cp:revision>
  <dcterms:created xsi:type="dcterms:W3CDTF">2020-04-04T05:26:58Z</dcterms:created>
  <dcterms:modified xsi:type="dcterms:W3CDTF">2025-04-07T05:31:39Z</dcterms:modified>
</cp:coreProperties>
</file>