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383" r:id="rId3"/>
    <p:sldId id="367" r:id="rId4"/>
    <p:sldId id="278" r:id="rId5"/>
    <p:sldId id="274" r:id="rId6"/>
    <p:sldId id="391" r:id="rId7"/>
    <p:sldId id="355" r:id="rId8"/>
    <p:sldId id="368" r:id="rId9"/>
    <p:sldId id="387" r:id="rId10"/>
    <p:sldId id="320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950" y="2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3731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60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5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2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3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56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666875" y="2357438"/>
            <a:ext cx="88582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999656" y="1880408"/>
            <a:ext cx="6077608" cy="210919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en-US" sz="3200" b="1" kern="1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395664" y="5065713"/>
            <a:ext cx="540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Park" pitchFamily="34" charset="0"/>
                <a:cs typeface="Angsana New" pitchFamily="18" charset="-34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Thị Thanh</a:t>
            </a:r>
            <a:endPara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ngsana New" pitchFamily="18" charset="-34"/>
            </a:endParaRPr>
          </a:p>
        </p:txBody>
      </p:sp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Ảnh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120651"/>
            <a:ext cx="15779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1"/>
          <p:cNvSpPr txBox="1">
            <a:spLocks noChangeArrowheads="1"/>
          </p:cNvSpPr>
          <p:nvPr/>
        </p:nvSpPr>
        <p:spPr bwMode="auto">
          <a:xfrm>
            <a:off x="3200401" y="333375"/>
            <a:ext cx="58769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BÁT XÁT</a:t>
            </a:r>
            <a:b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BẢN VƯỢC</a:t>
            </a:r>
            <a:endParaRPr lang="en-US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4757"/>
      </p:ext>
    </p:extLst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444277"/>
      </p:ext>
    </p:extLst>
  </p:cSld>
  <p:clrMapOvr>
    <a:masterClrMapping/>
  </p:clrMapOvr>
  <p:transition spd="slow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77495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8000" b="1" kern="1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kern="10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494697"/>
      </p:ext>
    </p:extLst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446" y="868101"/>
            <a:ext cx="10382491" cy="320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4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2617" y="378076"/>
            <a:ext cx="6734482" cy="6008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9 tháng 3 năm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0359" y="1219308"/>
            <a:ext cx="5578998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( Tập đọc)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2383" y="1919114"/>
            <a:ext cx="7726017" cy="8020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20: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7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đọc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12613"/>
      </p:ext>
    </p:extLst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97" y="526473"/>
            <a:ext cx="9769033" cy="55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0870" y="4108134"/>
            <a:ext cx="1812471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câu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09031" y="4108134"/>
            <a:ext cx="1625504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 tơ- nét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83248" y="4108134"/>
            <a:ext cx="1625504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19263" y="4114183"/>
            <a:ext cx="1625504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55278" y="4108134"/>
            <a:ext cx="1947609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73" y="1076446"/>
            <a:ext cx="9942653" cy="16734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0870" y="5157622"/>
            <a:ext cx="2309706" cy="6704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 tơ- nét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50576" y="5158719"/>
            <a:ext cx="8588813" cy="669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 kết nối máy tính trên toàn thế giới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812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17" grpId="0" animBg="1"/>
      <p:bldP spid="18" grpId="0" animBg="1"/>
      <p:bldP spid="21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1776" y="3311789"/>
            <a:ext cx="1812471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huấn luyện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41578" y="3311789"/>
            <a:ext cx="1912247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chặng đường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62565" y="3311789"/>
            <a:ext cx="1912247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nghìn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83551" y="3338038"/>
            <a:ext cx="1669874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28983" y="3311789"/>
            <a:ext cx="1954168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người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94116" y="3327092"/>
            <a:ext cx="1864889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liền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782" y="4058027"/>
            <a:ext cx="2309706" cy="6704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Huấn luyện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89487" y="4059124"/>
            <a:ext cx="8588813" cy="669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 dạy và hướng dẫn luyện tập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277791"/>
            <a:ext cx="10579260" cy="27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5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17" grpId="0" animBg="1"/>
      <p:bldP spid="18" grpId="0" animBg="1"/>
      <p:bldP spid="21" grpId="0" animBg="1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1776" y="3311789"/>
            <a:ext cx="1812471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nay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42238" y="3296684"/>
            <a:ext cx="1912247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chuyện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18046" y="3291328"/>
            <a:ext cx="1899141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khác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57373" y="3244334"/>
            <a:ext cx="1715410" cy="603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nhau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97" y="277792"/>
            <a:ext cx="10208871" cy="203714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1182322" y="717630"/>
            <a:ext cx="230316" cy="4977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427057" y="1215341"/>
            <a:ext cx="230316" cy="4977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902727" y="1215341"/>
            <a:ext cx="230316" cy="4977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04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18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2509</TotalTime>
  <Words>120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.VnPark</vt:lpstr>
      <vt:lpstr>Arial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 HOẠT ĐỘNG THỰC HÀNH</dc:title>
  <dc:creator>Admin</dc:creator>
  <cp:lastModifiedBy>thanh tran</cp:lastModifiedBy>
  <cp:revision>335</cp:revision>
  <dcterms:created xsi:type="dcterms:W3CDTF">2020-04-04T05:26:58Z</dcterms:created>
  <dcterms:modified xsi:type="dcterms:W3CDTF">2025-04-07T05:31:15Z</dcterms:modified>
</cp:coreProperties>
</file>