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366" r:id="rId3"/>
    <p:sldId id="278" r:id="rId4"/>
    <p:sldId id="274" r:id="rId5"/>
    <p:sldId id="365" r:id="rId6"/>
    <p:sldId id="364" r:id="rId7"/>
    <p:sldId id="303" r:id="rId8"/>
    <p:sldId id="36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859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7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56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637318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6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6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8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63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56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4E096-B07E-44AB-BA58-1570571C9D4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0564DDC-B01E-42FC-ADFB-C8904C779EB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2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666875" y="2357438"/>
            <a:ext cx="88582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999656" y="1880408"/>
            <a:ext cx="6077608" cy="210919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 VIỆT </a:t>
            </a:r>
            <a:r>
              <a:rPr lang="en-US" sz="3200" b="1" kern="1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395664" y="5065713"/>
            <a:ext cx="5400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GB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Park" pitchFamily="34" charset="0"/>
                <a:cs typeface="Angsana New" pitchFamily="18" charset="-34"/>
              </a:rPr>
              <a:t>: </a:t>
            </a:r>
            <a:r>
              <a:rPr lang="en-US" sz="3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 Thanh</a:t>
            </a:r>
            <a:endParaRPr lang="th-TH" sz="32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Angsana New" pitchFamily="18" charset="-34"/>
            </a:endParaRPr>
          </a:p>
        </p:txBody>
      </p:sp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Ảnh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9" y="120651"/>
            <a:ext cx="15779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"/>
          <p:cNvSpPr txBox="1">
            <a:spLocks noChangeArrowheads="1"/>
          </p:cNvSpPr>
          <p:nvPr/>
        </p:nvSpPr>
        <p:spPr bwMode="auto">
          <a:xfrm>
            <a:off x="3200401" y="333375"/>
            <a:ext cx="58769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BÁT XÁT</a:t>
            </a:r>
            <a:b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BẢN VƯỢC</a:t>
            </a:r>
            <a:endParaRPr lang="en-US" altLang="en-US" sz="20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74757"/>
      </p:ext>
    </p:extLst>
  </p:cSld>
  <p:clrMapOvr>
    <a:masterClrMapping/>
  </p:clrMapOvr>
  <p:transition spd="slow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09800" y="3092117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27243"/>
      </p:ext>
    </p:extLst>
  </p:cSld>
  <p:clrMapOvr>
    <a:masterClrMapping/>
  </p:clrMapOvr>
  <p:transition spd="slow"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274" y="366503"/>
            <a:ext cx="6653459" cy="6008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Tư  ngày 9 tháng 3 năm 2022</a:t>
            </a:r>
          </a:p>
        </p:txBody>
      </p:sp>
      <p:sp>
        <p:nvSpPr>
          <p:cNvPr id="6" name="Rectangle 5"/>
          <p:cNvSpPr/>
          <p:nvPr/>
        </p:nvSpPr>
        <p:spPr>
          <a:xfrm>
            <a:off x="3310359" y="1219308"/>
            <a:ext cx="5578998" cy="522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( Nói và nghe)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2500" y="1982163"/>
            <a:ext cx="8692589" cy="8020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Cảm ơn anh hà mã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87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09800" y="3092117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sát tranh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4074081"/>
            <a:ext cx="5874327" cy="706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nội dung tranh</a:t>
            </a:r>
          </a:p>
        </p:txBody>
      </p:sp>
    </p:spTree>
    <p:extLst>
      <p:ext uri="{BB962C8B-B14F-4D97-AF65-F5344CB8AC3E}">
        <p14:creationId xmlns:p14="http://schemas.microsoft.com/office/powerpoint/2010/main" val="3976512613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18" y="110837"/>
            <a:ext cx="8518967" cy="64751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8814" y="872836"/>
            <a:ext cx="1808503" cy="27305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790" y="3918958"/>
            <a:ext cx="2162550" cy="29390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35054" y="637308"/>
            <a:ext cx="1775715" cy="29661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75844" y="3918958"/>
            <a:ext cx="1775715" cy="29390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ạ?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721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43" y="1052946"/>
            <a:ext cx="7056339" cy="12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2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me2375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730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146676"/>
            <a:ext cx="19812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530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WordArt 14"/>
          <p:cNvSpPr>
            <a:spLocks noChangeArrowheads="1" noChangeShapeType="1" noTextEdit="1"/>
          </p:cNvSpPr>
          <p:nvPr/>
        </p:nvSpPr>
        <p:spPr bwMode="auto">
          <a:xfrm>
            <a:off x="2209800" y="3092117"/>
            <a:ext cx="7870785" cy="273598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19292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kern="1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8000" b="1" kern="1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15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62626"/>
            <a:ext cx="9144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hinh nguo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4313" y="5762626"/>
            <a:ext cx="990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blumen-pflanzen1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19751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475" y="34925"/>
            <a:ext cx="1981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596455"/>
      </p:ext>
    </p:extLst>
  </p:cSld>
  <p:clrMapOvr>
    <a:masterClrMapping/>
  </p:clrMapOvr>
  <p:transition spd="slow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9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2280" y="497711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74958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1317</TotalTime>
  <Words>171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.VnPark</vt:lpstr>
      <vt:lpstr>Arial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 HOẠT ĐỘNG THỰC HÀNH</dc:title>
  <dc:creator>Admin</dc:creator>
  <cp:lastModifiedBy>thanh tran</cp:lastModifiedBy>
  <cp:revision>207</cp:revision>
  <dcterms:created xsi:type="dcterms:W3CDTF">2020-04-04T05:26:58Z</dcterms:created>
  <dcterms:modified xsi:type="dcterms:W3CDTF">2025-04-07T05:30:40Z</dcterms:modified>
</cp:coreProperties>
</file>