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356" r:id="rId3"/>
    <p:sldId id="278" r:id="rId4"/>
    <p:sldId id="359" r:id="rId5"/>
    <p:sldId id="337" r:id="rId6"/>
    <p:sldId id="346" r:id="rId7"/>
    <p:sldId id="348" r:id="rId8"/>
    <p:sldId id="353" r:id="rId9"/>
    <p:sldId id="322" r:id="rId10"/>
    <p:sldId id="354" r:id="rId11"/>
    <p:sldId id="3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9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373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66875" y="2357438"/>
            <a:ext cx="8858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999656" y="1880408"/>
            <a:ext cx="6077608" cy="21091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32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95664" y="5065713"/>
            <a:ext cx="5400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Thị Thanh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ngsana New" pitchFamily="18" charset="-34"/>
            </a:endParaRPr>
          </a:p>
        </p:txBody>
      </p:sp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Ảnh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20651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3200401" y="333375"/>
            <a:ext cx="587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BÁT XÁT</a:t>
            </a:r>
            <a:b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BẢN VƯỢC</a:t>
            </a:r>
            <a:endParaRPr lang="en-US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4757"/>
      </p:ext>
    </p:extLst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66" y="428263"/>
            <a:ext cx="8484243" cy="25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4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-5787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29196" y="93446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43023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406569" y="3026642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769259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9274" y="378077"/>
            <a:ext cx="6653459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8 tháng 3 năm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 Viết)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6144" y="1982162"/>
            <a:ext cx="8627427" cy="802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2987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406569" y="3026642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bảng con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53744"/>
      </p:ext>
    </p:extLst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34" y="277792"/>
            <a:ext cx="1504709" cy="1215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4" y="1435764"/>
            <a:ext cx="2083443" cy="775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740" y="885463"/>
            <a:ext cx="3374540" cy="41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8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34" y="277792"/>
            <a:ext cx="1504709" cy="1215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4" y="1493134"/>
            <a:ext cx="2083443" cy="775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851" y="885463"/>
            <a:ext cx="4323806" cy="40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3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406569" y="3026642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ứng dụng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524609"/>
      </p:ext>
    </p:extLst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84" y="1111170"/>
            <a:ext cx="7947293" cy="182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406569" y="3026642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vở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227361"/>
      </p:ext>
    </p:extLst>
  </p:cSld>
  <p:clrMapOvr>
    <a:masterClrMapping/>
  </p:clrMapOvr>
  <p:transition spd="slow"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1837</TotalTime>
  <Words>62</Words>
  <Application>Microsoft Office PowerPoint</Application>
  <PresentationFormat>Widescreen</PresentationFormat>
  <Paragraphs>11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.VnPark</vt:lpstr>
      <vt:lpstr>Angsana New</vt:lpstr>
      <vt:lpstr>Arial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HOẠT ĐỘNG THỰC HÀNH</dc:title>
  <dc:creator>Admin</dc:creator>
  <cp:lastModifiedBy>thanh tran</cp:lastModifiedBy>
  <cp:revision>224</cp:revision>
  <dcterms:created xsi:type="dcterms:W3CDTF">2020-04-04T05:26:58Z</dcterms:created>
  <dcterms:modified xsi:type="dcterms:W3CDTF">2025-04-07T05:30:23Z</dcterms:modified>
</cp:coreProperties>
</file>