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7" r:id="rId2"/>
    <p:sldId id="307" r:id="rId3"/>
    <p:sldId id="278" r:id="rId4"/>
    <p:sldId id="274" r:id="rId5"/>
    <p:sldId id="328" r:id="rId6"/>
    <p:sldId id="299" r:id="rId7"/>
    <p:sldId id="305" r:id="rId8"/>
    <p:sldId id="334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12A22-4DEB-4BE7-B7E3-C2B5247A38D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E27B1-CAAA-43AF-A2B1-CE3DADCDC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7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1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0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411658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274" y="378077"/>
            <a:ext cx="6317793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8 tháng 3 năm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Tập đọc)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41794" y="1982162"/>
            <a:ext cx="7821719" cy="52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 lời câu hỏi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12613"/>
      </p:ext>
    </p:extLst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94"/>
            <a:ext cx="1290809" cy="99923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05296" y="933608"/>
            <a:ext cx="7309500" cy="6053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 trả lời “ Không biết” Rồi lắc đầu, bỏ đi.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752522" y="705015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105295" y="4340787"/>
            <a:ext cx="10556617" cy="850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dê con nhận ra mình đã không nghe lời cô dặn, đã nói năng không lịch sự, lễ phép nên không được cô hươu và anh hà mã giúp.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809" y="0"/>
            <a:ext cx="4874464" cy="817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294" y="1710005"/>
            <a:ext cx="8648304" cy="1743015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895952" y="2740234"/>
            <a:ext cx="789709" cy="82471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294" y="3453020"/>
            <a:ext cx="5009962" cy="776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294" y="5349241"/>
            <a:ext cx="5691883" cy="623519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105294" y="6089770"/>
            <a:ext cx="10556617" cy="6053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muốn nhờ người khác giúp đỡ ta phải nói năng lịch sự, lễ phép. </a:t>
            </a:r>
          </a:p>
        </p:txBody>
      </p:sp>
    </p:spTree>
    <p:extLst>
      <p:ext uri="{BB962C8B-B14F-4D97-AF65-F5344CB8AC3E}">
        <p14:creationId xmlns:p14="http://schemas.microsoft.com/office/powerpoint/2010/main" val="4661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3" grpId="0" animBg="1"/>
      <p:bldP spid="23" grpId="1" animBg="1"/>
      <p:bldP spid="7" grpId="0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 lại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703270"/>
      </p:ext>
    </p:extLst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2" y="139041"/>
            <a:ext cx="1684625" cy="118283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354930" y="1063764"/>
            <a:ext cx="9604148" cy="7289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anh hà mã, anh giúp bọn em qua sông được không ạ?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731" y="295226"/>
            <a:ext cx="6271012" cy="870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19" y="3845115"/>
            <a:ext cx="11194026" cy="234920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568010" y="4570953"/>
            <a:ext cx="4446145" cy="6668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năng lịch sự, lễ phép.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62111" y="5408973"/>
            <a:ext cx="5100974" cy="6141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lời cảm ơn người giúp đỡ.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54929" y="3036007"/>
            <a:ext cx="4907325" cy="7289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ạ 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54930" y="2004961"/>
            <a:ext cx="7373434" cy="850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 với người lớn tuổi ta cần nói thế nào? </a:t>
            </a:r>
          </a:p>
        </p:txBody>
      </p:sp>
    </p:spTree>
    <p:extLst>
      <p:ext uri="{BB962C8B-B14F-4D97-AF65-F5344CB8AC3E}">
        <p14:creationId xmlns:p14="http://schemas.microsoft.com/office/powerpoint/2010/main" val="9708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397002"/>
      </p:ext>
    </p:extLst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1522</TotalTime>
  <Words>182</Words>
  <Application>Microsoft Office PowerPoint</Application>
  <PresentationFormat>Widescreen</PresentationFormat>
  <Paragraphs>19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.VnPark</vt:lpstr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236</cp:revision>
  <dcterms:created xsi:type="dcterms:W3CDTF">2020-04-04T05:26:58Z</dcterms:created>
  <dcterms:modified xsi:type="dcterms:W3CDTF">2025-04-07T05:30:03Z</dcterms:modified>
</cp:coreProperties>
</file>