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83" r:id="rId3"/>
    <p:sldId id="367" r:id="rId4"/>
    <p:sldId id="278" r:id="rId5"/>
    <p:sldId id="274" r:id="rId6"/>
    <p:sldId id="376" r:id="rId7"/>
    <p:sldId id="355" r:id="rId8"/>
    <p:sldId id="368" r:id="rId9"/>
    <p:sldId id="387" r:id="rId10"/>
    <p:sldId id="320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4277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94697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3" y="277792"/>
            <a:ext cx="9757457" cy="3842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4" y="4514125"/>
            <a:ext cx="2708474" cy="226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15" y="4606723"/>
            <a:ext cx="2534856" cy="217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276" y="5058137"/>
            <a:ext cx="2581153" cy="171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330" y="5058137"/>
            <a:ext cx="2407533" cy="18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2617" y="378076"/>
            <a:ext cx="6734482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8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2383" y="1919114"/>
            <a:ext cx="7726017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6" y="439838"/>
            <a:ext cx="10451939" cy="289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0" y="3298785"/>
            <a:ext cx="10922865" cy="33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870" y="4108134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9031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3248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19263" y="4114183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55278" y="4108134"/>
            <a:ext cx="194760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34" y="300942"/>
            <a:ext cx="9387069" cy="25695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423128" y="1100822"/>
            <a:ext cx="180109" cy="484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51665" y="1100822"/>
            <a:ext cx="180109" cy="484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1578" y="3311789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2566" y="3311789"/>
            <a:ext cx="1834256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 đầu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903" y="3338038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38488" y="3338038"/>
            <a:ext cx="204371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mã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0946" y="3327092"/>
            <a:ext cx="206805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 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782" y="4058027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mã: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9487" y="4059124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hay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4" y="244739"/>
            <a:ext cx="10000525" cy="28713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9782" y="4845766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 ý: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9486" y="4847937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9780" y="5670405"/>
            <a:ext cx="2309706" cy="6846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sự ( nghĩa trong bài):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9485" y="5685708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phép.</a:t>
            </a:r>
          </a:p>
        </p:txBody>
      </p:sp>
    </p:spTree>
    <p:extLst>
      <p:ext uri="{BB962C8B-B14F-4D97-AF65-F5344CB8AC3E}">
        <p14:creationId xmlns:p14="http://schemas.microsoft.com/office/powerpoint/2010/main" val="3120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238" y="3296684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2566" y="3311789"/>
            <a:ext cx="1834256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903" y="3338038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lỗi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38488" y="3338038"/>
            <a:ext cx="204371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0946" y="3327092"/>
            <a:ext cx="206805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47" y="124691"/>
            <a:ext cx="8592917" cy="29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2379</TotalTime>
  <Words>129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326</cp:revision>
  <dcterms:created xsi:type="dcterms:W3CDTF">2020-04-04T05:26:58Z</dcterms:created>
  <dcterms:modified xsi:type="dcterms:W3CDTF">2025-04-07T05:29:43Z</dcterms:modified>
</cp:coreProperties>
</file>