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304" r:id="rId3"/>
    <p:sldId id="316" r:id="rId4"/>
    <p:sldId id="278" r:id="rId5"/>
    <p:sldId id="322" r:id="rId6"/>
    <p:sldId id="320" r:id="rId7"/>
    <p:sldId id="325" r:id="rId8"/>
    <p:sldId id="323" r:id="rId9"/>
    <p:sldId id="311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859" y="28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7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5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1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637318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6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60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5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2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8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3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56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92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666875" y="2357438"/>
            <a:ext cx="88582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999656" y="1880408"/>
            <a:ext cx="6077608" cy="210919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 VIỆT </a:t>
            </a:r>
            <a:r>
              <a:rPr lang="en-US" sz="3200" b="1" kern="1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395664" y="5065713"/>
            <a:ext cx="54006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Park" pitchFamily="34" charset="0"/>
                <a:cs typeface="Angsana New" pitchFamily="18" charset="-34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Thị Thanh</a:t>
            </a:r>
            <a:endParaRPr lang="th-TH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ngsana New" pitchFamily="18" charset="-34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th-TH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ngsana New" pitchFamily="18" charset="-34"/>
            </a:endParaRPr>
          </a:p>
        </p:txBody>
      </p:sp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Ảnh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9" y="120651"/>
            <a:ext cx="15779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Box 1"/>
          <p:cNvSpPr txBox="1">
            <a:spLocks noChangeArrowheads="1"/>
          </p:cNvSpPr>
          <p:nvPr/>
        </p:nvSpPr>
        <p:spPr bwMode="auto">
          <a:xfrm>
            <a:off x="3200401" y="333375"/>
            <a:ext cx="58769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BÁT XÁT</a:t>
            </a:r>
            <a:b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BẢN VƯỢC</a:t>
            </a:r>
            <a:endParaRPr lang="en-US" altLang="en-US" sz="20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74757"/>
      </p:ext>
    </p:extLst>
  </p:cSld>
  <p:clrMapOvr>
    <a:masterClrMapping/>
  </p:clrMapOvr>
  <p:transition spd="slow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774958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410691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563360"/>
      </p:ext>
    </p:extLst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410691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 mở rộng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348848"/>
      </p:ext>
    </p:extLst>
  </p:cSld>
  <p:clrMapOvr>
    <a:masterClrMapping/>
  </p:clrMapOvr>
  <p:transition spd="slow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6891" y="378077"/>
            <a:ext cx="6518366" cy="6008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Thứ Hai ngày 7 tháng 3 năm 2022</a:t>
            </a:r>
          </a:p>
        </p:txBody>
      </p:sp>
      <p:sp>
        <p:nvSpPr>
          <p:cNvPr id="6" name="Rectangle 5"/>
          <p:cNvSpPr/>
          <p:nvPr/>
        </p:nvSpPr>
        <p:spPr>
          <a:xfrm>
            <a:off x="3310359" y="1219308"/>
            <a:ext cx="5578998" cy="522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( Đọc mở rộng )</a:t>
            </a:r>
          </a:p>
        </p:txBody>
      </p:sp>
      <p:sp>
        <p:nvSpPr>
          <p:cNvPr id="7" name="Rectangle 6"/>
          <p:cNvSpPr/>
          <p:nvPr/>
        </p:nvSpPr>
        <p:spPr>
          <a:xfrm>
            <a:off x="1921397" y="2063185"/>
            <a:ext cx="8611565" cy="8020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18: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78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410691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 mở rộng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999155"/>
      </p:ext>
    </p:extLst>
  </p:cSld>
  <p:clrMapOvr>
    <a:masterClrMapping/>
  </p:clrMapOvr>
  <p:transition spd="slow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6345" y="2116822"/>
            <a:ext cx="4919240" cy="5623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cách chào độc đáo</a:t>
            </a:r>
          </a:p>
        </p:txBody>
      </p:sp>
      <p:sp>
        <p:nvSpPr>
          <p:cNvPr id="7" name="Rectangle 6"/>
          <p:cNvSpPr/>
          <p:nvPr/>
        </p:nvSpPr>
        <p:spPr>
          <a:xfrm>
            <a:off x="6979534" y="2116823"/>
            <a:ext cx="3764666" cy="5623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viện biết đi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45" y="243068"/>
            <a:ext cx="3981690" cy="1310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236" y="243068"/>
            <a:ext cx="5091896" cy="18737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68" y="2923451"/>
            <a:ext cx="5382228" cy="37782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2155" y="2679131"/>
            <a:ext cx="5772057" cy="402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6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03860" y="1018903"/>
            <a:ext cx="7563394" cy="7176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thích nhân vật nào trong câu chuyện?</a:t>
            </a:r>
          </a:p>
        </p:txBody>
      </p:sp>
      <p:sp>
        <p:nvSpPr>
          <p:cNvPr id="8" name="Rectangle 7"/>
          <p:cNvSpPr/>
          <p:nvPr/>
        </p:nvSpPr>
        <p:spPr>
          <a:xfrm>
            <a:off x="2321871" y="1989911"/>
            <a:ext cx="7563393" cy="7176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9" name="Rectangle 8"/>
          <p:cNvSpPr/>
          <p:nvPr/>
        </p:nvSpPr>
        <p:spPr>
          <a:xfrm>
            <a:off x="2321871" y="2960919"/>
            <a:ext cx="7599414" cy="7176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suy nghĩ gì sau khi đọc câu chuyện?</a:t>
            </a:r>
          </a:p>
        </p:txBody>
      </p:sp>
    </p:spTree>
    <p:extLst>
      <p:ext uri="{BB962C8B-B14F-4D97-AF65-F5344CB8AC3E}">
        <p14:creationId xmlns:p14="http://schemas.microsoft.com/office/powerpoint/2010/main" val="393459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08" y="665018"/>
            <a:ext cx="10030691" cy="588818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12374" y="2974043"/>
            <a:ext cx="5576849" cy="6109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7 tháng 3 năm 2022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86447" y="3643747"/>
            <a:ext cx="5576849" cy="6311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cách chào độc đáo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22520" y="4585855"/>
            <a:ext cx="6023807" cy="10252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12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410691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724265"/>
      </p:ext>
    </p:extLst>
  </p:cSld>
  <p:clrMapOvr>
    <a:masterClrMapping/>
  </p:clrMapOvr>
  <p:transition spd="slow">
    <p:wheel spokes="8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1103</TotalTime>
  <Words>123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.VnPark</vt:lpstr>
      <vt:lpstr>Angsana New</vt:lpstr>
      <vt:lpstr>Arial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B. HOẠT ĐỘNG THỰC HÀNH</dc:title>
  <dc:creator>Admin</dc:creator>
  <cp:lastModifiedBy>thanh tran</cp:lastModifiedBy>
  <cp:revision>178</cp:revision>
  <dcterms:created xsi:type="dcterms:W3CDTF">2020-04-04T05:26:58Z</dcterms:created>
  <dcterms:modified xsi:type="dcterms:W3CDTF">2025-04-07T05:29:20Z</dcterms:modified>
</cp:coreProperties>
</file>