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314" r:id="rId3"/>
    <p:sldId id="278" r:id="rId4"/>
    <p:sldId id="310" r:id="rId5"/>
    <p:sldId id="316" r:id="rId6"/>
    <p:sldId id="319" r:id="rId7"/>
    <p:sldId id="318" r:id="rId8"/>
    <p:sldId id="288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859" y="2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7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5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1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63731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6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60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5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2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3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56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92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666875" y="2357438"/>
            <a:ext cx="88582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999656" y="1880408"/>
            <a:ext cx="6077608" cy="210919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</a:t>
            </a:r>
            <a:r>
              <a:rPr lang="en-US" sz="3200" b="1" kern="1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395664" y="5065713"/>
            <a:ext cx="540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Park" pitchFamily="34" charset="0"/>
                <a:cs typeface="Angsana New" pitchFamily="18" charset="-34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 Thanh</a:t>
            </a:r>
            <a:endParaRPr lang="th-TH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ngsana New" pitchFamily="18" charset="-34"/>
            </a:endParaRPr>
          </a:p>
        </p:txBody>
      </p:sp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Ảnh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9" y="120651"/>
            <a:ext cx="15779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1"/>
          <p:cNvSpPr txBox="1">
            <a:spLocks noChangeArrowheads="1"/>
          </p:cNvSpPr>
          <p:nvPr/>
        </p:nvSpPr>
        <p:spPr bwMode="auto">
          <a:xfrm>
            <a:off x="3200401" y="333375"/>
            <a:ext cx="58769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BÁT XÁT</a:t>
            </a:r>
            <a:b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BẢN VƯỢC</a:t>
            </a:r>
            <a:endParaRPr lang="en-US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4757"/>
      </p:ext>
    </p:extLst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295206"/>
      </p:ext>
    </p:extLst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6891" y="378077"/>
            <a:ext cx="6518366" cy="6008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0359" y="1219308"/>
            <a:ext cx="5578998" cy="522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( Luyện từ và câu)</a:t>
            </a:r>
          </a:p>
        </p:txBody>
      </p:sp>
      <p:sp>
        <p:nvSpPr>
          <p:cNvPr id="7" name="Rectangle 6"/>
          <p:cNvSpPr/>
          <p:nvPr/>
        </p:nvSpPr>
        <p:spPr>
          <a:xfrm>
            <a:off x="2888710" y="1982162"/>
            <a:ext cx="7195816" cy="8020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18: Thư viện biết đi 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</a:t>
            </a:r>
            <a:r>
              <a:rPr lang="en-US" sz="4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7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1798"/>
      </p:ext>
    </p:extLst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265043"/>
            <a:ext cx="8589687" cy="28359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03761" y="1093775"/>
            <a:ext cx="646084" cy="5633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62408" y="1683026"/>
            <a:ext cx="646084" cy="5633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13220" y="2415908"/>
            <a:ext cx="646084" cy="5633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92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8" y="410816"/>
            <a:ext cx="11712643" cy="55791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3044" y="2548124"/>
            <a:ext cx="358452" cy="3841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83818" y="3601672"/>
            <a:ext cx="358452" cy="3841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84070" y="4767863"/>
            <a:ext cx="358452" cy="3841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57738" y="6140844"/>
            <a:ext cx="9077739" cy="5362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cần viết dấu phẩy trong trường hợp nào?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84715" y="2545125"/>
            <a:ext cx="358452" cy="3841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25113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9042" y="2173337"/>
            <a:ext cx="7870371" cy="5803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9043" y="3059160"/>
            <a:ext cx="7870370" cy="5803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86" y="620487"/>
            <a:ext cx="7070271" cy="8164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9043" y="3944983"/>
            <a:ext cx="7870370" cy="5803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9043" y="4784546"/>
            <a:ext cx="7870370" cy="5803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9041" y="5765287"/>
            <a:ext cx="9251769" cy="5362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0640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92596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068554"/>
      </p:ext>
    </p:extLst>
  </p:cSld>
  <p:clrMapOvr>
    <a:masterClrMapping/>
  </p:clrMapOvr>
  <p:transition spd="slow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2413337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65414" y="228600"/>
            <a:ext cx="10972799" cy="859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5415" y="1238231"/>
            <a:ext cx="10972798" cy="11751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74958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1272</TotalTime>
  <Words>128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.VnPark</vt:lpstr>
      <vt:lpstr>Arial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 HOẠT ĐỘNG THỰC HÀNH</dc:title>
  <dc:creator>Admin</dc:creator>
  <cp:lastModifiedBy>thanh tran</cp:lastModifiedBy>
  <cp:revision>186</cp:revision>
  <dcterms:created xsi:type="dcterms:W3CDTF">2020-04-04T05:26:58Z</dcterms:created>
  <dcterms:modified xsi:type="dcterms:W3CDTF">2025-04-07T05:28:37Z</dcterms:modified>
</cp:coreProperties>
</file>