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90" r:id="rId3"/>
    <p:sldId id="278" r:id="rId4"/>
    <p:sldId id="292" r:id="rId5"/>
    <p:sldId id="274" r:id="rId6"/>
    <p:sldId id="279" r:id="rId7"/>
    <p:sldId id="284" r:id="rId8"/>
    <p:sldId id="283" r:id="rId9"/>
    <p:sldId id="289" r:id="rId10"/>
    <p:sldId id="291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859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3731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0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3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6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666875" y="2357438"/>
            <a:ext cx="88582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999656" y="1880408"/>
            <a:ext cx="6077608" cy="210919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kern="1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lớp 2</a:t>
            </a: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395664" y="5065713"/>
            <a:ext cx="540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Park" pitchFamily="34" charset="0"/>
                <a:cs typeface="Angsana New" pitchFamily="18" charset="-34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Thanh</a:t>
            </a:r>
            <a:endPara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ngsana New" pitchFamily="18" charset="-34"/>
            </a:endParaRPr>
          </a:p>
        </p:txBody>
      </p:sp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Ảnh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120651"/>
            <a:ext cx="1577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1"/>
          <p:cNvSpPr txBox="1">
            <a:spLocks noChangeArrowheads="1"/>
          </p:cNvSpPr>
          <p:nvPr/>
        </p:nvSpPr>
        <p:spPr bwMode="auto">
          <a:xfrm>
            <a:off x="3200401" y="333375"/>
            <a:ext cx="58769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BÁT XÁT</a:t>
            </a:r>
            <a:b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BẢN VƯỢC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4757"/>
      </p:ext>
    </p:extLst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199190"/>
            <a:ext cx="7870785" cy="294748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8000" b="1" kern="1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kern="10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876593"/>
      </p:ext>
    </p:extLst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7495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199190"/>
            <a:ext cx="7870785" cy="294748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động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930333"/>
      </p:ext>
    </p:extLst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9275" y="378077"/>
            <a:ext cx="6544988" cy="6008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4 tháng 3 năm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0359" y="1219308"/>
            <a:ext cx="5578998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( Chính tả)</a:t>
            </a:r>
          </a:p>
        </p:txBody>
      </p:sp>
      <p:sp>
        <p:nvSpPr>
          <p:cNvPr id="7" name="Rectangle 6"/>
          <p:cNvSpPr/>
          <p:nvPr/>
        </p:nvSpPr>
        <p:spPr>
          <a:xfrm>
            <a:off x="2246811" y="1982163"/>
            <a:ext cx="7367452" cy="802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18: Thư viện biết đi ( 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7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9275" y="378077"/>
            <a:ext cx="6544988" cy="6008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4 tháng 3 năm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0359" y="1219308"/>
            <a:ext cx="5578998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7" name="Rectangle 6"/>
          <p:cNvSpPr/>
          <p:nvPr/>
        </p:nvSpPr>
        <p:spPr>
          <a:xfrm>
            <a:off x="2246811" y="1982163"/>
            <a:ext cx="7367452" cy="802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–viết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12613"/>
      </p:ext>
    </p:extLst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78295"/>
            <a:ext cx="8057322" cy="2358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6" y="2756453"/>
            <a:ext cx="10204174" cy="296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1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67109" y="5888959"/>
            <a:ext cx="1272117" cy="5789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 hổ</a:t>
            </a:r>
          </a:p>
        </p:txBody>
      </p:sp>
    </p:spTree>
    <p:extLst>
      <p:ext uri="{BB962C8B-B14F-4D97-AF65-F5344CB8AC3E}">
        <p14:creationId xmlns:p14="http://schemas.microsoft.com/office/powerpoint/2010/main" val="334398116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9" y="357808"/>
            <a:ext cx="10667999" cy="21998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509161" y="985655"/>
            <a:ext cx="5059987" cy="5789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dìu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86848" y="1694645"/>
            <a:ext cx="4682300" cy="11269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… </a:t>
            </a:r>
          </a:p>
        </p:txBody>
      </p:sp>
    </p:spTree>
    <p:extLst>
      <p:ext uri="{BB962C8B-B14F-4D97-AF65-F5344CB8AC3E}">
        <p14:creationId xmlns:p14="http://schemas.microsoft.com/office/powerpoint/2010/main" val="10049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69" y="172278"/>
            <a:ext cx="11555895" cy="65598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44922" y="2790382"/>
            <a:ext cx="649721" cy="4240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</a:p>
        </p:txBody>
      </p:sp>
      <p:sp>
        <p:nvSpPr>
          <p:cNvPr id="7" name="Rectangle 6"/>
          <p:cNvSpPr/>
          <p:nvPr/>
        </p:nvSpPr>
        <p:spPr>
          <a:xfrm>
            <a:off x="5657908" y="3701469"/>
            <a:ext cx="648957" cy="4240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</a:p>
        </p:txBody>
      </p:sp>
      <p:sp>
        <p:nvSpPr>
          <p:cNvPr id="8" name="Rectangle 7"/>
          <p:cNvSpPr/>
          <p:nvPr/>
        </p:nvSpPr>
        <p:spPr>
          <a:xfrm>
            <a:off x="8801787" y="3701470"/>
            <a:ext cx="590490" cy="4240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6862" y="4625807"/>
            <a:ext cx="642126" cy="4240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0560" y="5514505"/>
            <a:ext cx="793806" cy="4240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5143" y="5526957"/>
            <a:ext cx="636873" cy="4240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</a:p>
        </p:txBody>
      </p:sp>
    </p:spTree>
    <p:extLst>
      <p:ext uri="{BB962C8B-B14F-4D97-AF65-F5344CB8AC3E}">
        <p14:creationId xmlns:p14="http://schemas.microsoft.com/office/powerpoint/2010/main" val="16147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1092</TotalTime>
  <Words>116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.VnPark</vt:lpstr>
      <vt:lpstr>Arial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HOẠT ĐỘNG THỰC HÀNH</dc:title>
  <dc:creator>Admin</dc:creator>
  <cp:lastModifiedBy>thanh tran</cp:lastModifiedBy>
  <cp:revision>143</cp:revision>
  <dcterms:created xsi:type="dcterms:W3CDTF">2020-04-04T05:26:58Z</dcterms:created>
  <dcterms:modified xsi:type="dcterms:W3CDTF">2025-04-07T05:28:17Z</dcterms:modified>
</cp:coreProperties>
</file>