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336" r:id="rId3"/>
    <p:sldId id="278" r:id="rId4"/>
    <p:sldId id="274" r:id="rId5"/>
    <p:sldId id="328" r:id="rId6"/>
    <p:sldId id="331" r:id="rId7"/>
    <p:sldId id="299" r:id="rId8"/>
    <p:sldId id="305" r:id="rId9"/>
    <p:sldId id="335" r:id="rId10"/>
    <p:sldId id="33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2A22-4DEB-4BE7-B7E3-C2B5247A38D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27B1-CAAA-43AF-A2B1-CE3DADCD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97002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4434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317793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1794" y="1982162"/>
            <a:ext cx="7821719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Thư viện biết đi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05295" y="933608"/>
            <a:ext cx="10556617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đến thư viện để đọc sách hoặc mượn sách mang về nhà 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2522" y="70501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023" y="344557"/>
            <a:ext cx="4367852" cy="51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39" y="1932838"/>
            <a:ext cx="4962289" cy="554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275" y="2486852"/>
            <a:ext cx="3494847" cy="2389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135" y="2486852"/>
            <a:ext cx="3219450" cy="238994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185280" y="3450100"/>
            <a:ext cx="1682153" cy="1042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52094" y="3450099"/>
            <a:ext cx="1615339" cy="4962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41648" y="3935301"/>
            <a:ext cx="1625785" cy="6574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295" y="4876799"/>
            <a:ext cx="7663149" cy="78645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97640" y="5910781"/>
            <a:ext cx="10556617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chúng có khả năng di chuyển để mang sách đến cho người đọc. </a:t>
            </a:r>
          </a:p>
        </p:txBody>
      </p:sp>
    </p:spTree>
    <p:extLst>
      <p:ext uri="{BB962C8B-B14F-4D97-AF65-F5344CB8AC3E}">
        <p14:creationId xmlns:p14="http://schemas.microsoft.com/office/powerpoint/2010/main" val="4661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44376" y="2558208"/>
            <a:ext cx="6174154" cy="619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tập đọc cho em biết điều gì?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1556" y="4673116"/>
            <a:ext cx="7495382" cy="619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Sau bài đọc chúng ta rút ra bài học gì?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35" y="555171"/>
            <a:ext cx="5163236" cy="90963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79284" y="1341371"/>
            <a:ext cx="8832160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mọi người không cần đi xa mà vẫn đọc được sách.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376" y="3414421"/>
            <a:ext cx="8787453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1557" y="5661889"/>
            <a:ext cx="8949888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2304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03270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5582" y="5270176"/>
            <a:ext cx="4687289" cy="12794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07" y="571500"/>
            <a:ext cx="9615736" cy="284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473" y="4139056"/>
            <a:ext cx="2261506" cy="102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377" y="4400315"/>
            <a:ext cx="3642973" cy="759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0" y="5233567"/>
            <a:ext cx="4359729" cy="12794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9708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60661" y="5251254"/>
            <a:ext cx="9095218" cy="99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07" y="3886201"/>
            <a:ext cx="8596313" cy="120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33" y="293915"/>
            <a:ext cx="8753475" cy="33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1431</TotalTime>
  <Words>189</Words>
  <Application>Microsoft Office PowerPoint</Application>
  <PresentationFormat>Widescreen</PresentationFormat>
  <Paragraphs>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.VnPark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229</cp:revision>
  <dcterms:created xsi:type="dcterms:W3CDTF">2020-04-04T05:26:58Z</dcterms:created>
  <dcterms:modified xsi:type="dcterms:W3CDTF">2025-04-07T05:27:27Z</dcterms:modified>
</cp:coreProperties>
</file>