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388" r:id="rId3"/>
    <p:sldId id="367" r:id="rId4"/>
    <p:sldId id="278" r:id="rId5"/>
    <p:sldId id="274" r:id="rId6"/>
    <p:sldId id="376" r:id="rId7"/>
    <p:sldId id="355" r:id="rId8"/>
    <p:sldId id="368" r:id="rId9"/>
    <p:sldId id="387" r:id="rId10"/>
    <p:sldId id="320" r:id="rId11"/>
    <p:sldId id="28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859" y="2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74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56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16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8637318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64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608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956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20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85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05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631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563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1924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me2375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730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1666875" y="2357438"/>
            <a:ext cx="885825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2" name="Picture 7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146676"/>
            <a:ext cx="19812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 descr="1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953000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WordArt 14"/>
          <p:cNvSpPr>
            <a:spLocks noChangeArrowheads="1" noChangeShapeType="1" noTextEdit="1"/>
          </p:cNvSpPr>
          <p:nvPr/>
        </p:nvSpPr>
        <p:spPr bwMode="auto">
          <a:xfrm>
            <a:off x="2999656" y="1880408"/>
            <a:ext cx="6077608" cy="210919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19292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200" b="1" kern="1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 VIỆT </a:t>
            </a:r>
            <a:r>
              <a:rPr lang="en-US" sz="3200" b="1" kern="10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 2</a:t>
            </a:r>
          </a:p>
        </p:txBody>
      </p:sp>
      <p:pic>
        <p:nvPicPr>
          <p:cNvPr id="2055" name="Picture 15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762626"/>
            <a:ext cx="914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6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4313" y="5762626"/>
            <a:ext cx="990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7" descr="blumen-pflanzen1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619751"/>
            <a:ext cx="12192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3395664" y="5065713"/>
            <a:ext cx="5400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vi-V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Giáo viên</a:t>
            </a:r>
            <a:r>
              <a:rPr lang="en-GB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Park" pitchFamily="34" charset="0"/>
                <a:cs typeface="Angsana New" pitchFamily="18" charset="-34"/>
              </a:rPr>
              <a:t>: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Thị Thanh</a:t>
            </a:r>
            <a:endParaRPr lang="th-TH" sz="32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Angsana New" pitchFamily="18" charset="-34"/>
            </a:endParaRPr>
          </a:p>
        </p:txBody>
      </p:sp>
      <p:pic>
        <p:nvPicPr>
          <p:cNvPr id="205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34925"/>
            <a:ext cx="1981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Ảnh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9" y="120651"/>
            <a:ext cx="1577975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1" name="TextBox 1"/>
          <p:cNvSpPr txBox="1">
            <a:spLocks noChangeArrowheads="1"/>
          </p:cNvSpPr>
          <p:nvPr/>
        </p:nvSpPr>
        <p:spPr bwMode="auto">
          <a:xfrm>
            <a:off x="3200401" y="333375"/>
            <a:ext cx="58769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BÁT XÁT</a:t>
            </a:r>
            <a:br>
              <a:rPr lang="en-US" alt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BẢN VƯỢC</a:t>
            </a:r>
            <a:endParaRPr lang="en-US" altLang="en-US" sz="200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74757"/>
      </p:ext>
    </p:extLst>
  </p:cSld>
  <p:clrMapOvr>
    <a:masterClrMapping/>
  </p:clrMapOvr>
  <p:transition spd="slow">
    <p:wheel spokes="8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me2375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730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146676"/>
            <a:ext cx="19812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 descr="1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953000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WordArt 14"/>
          <p:cNvSpPr>
            <a:spLocks noChangeArrowheads="1" noChangeShapeType="1" noTextEdit="1"/>
          </p:cNvSpPr>
          <p:nvPr/>
        </p:nvSpPr>
        <p:spPr bwMode="auto">
          <a:xfrm>
            <a:off x="2210764" y="2410691"/>
            <a:ext cx="7870785" cy="273598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19292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8000" b="1" kern="1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Củng cố</a:t>
            </a:r>
            <a:endParaRPr lang="en-US" sz="8000" b="1" kern="1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15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762626"/>
            <a:ext cx="914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6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4313" y="5762626"/>
            <a:ext cx="990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7" descr="blumen-pflanzen1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619751"/>
            <a:ext cx="12192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34925"/>
            <a:ext cx="1981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7444277"/>
      </p:ext>
    </p:extLst>
  </p:cSld>
  <p:clrMapOvr>
    <a:masterClrMapping/>
  </p:clrMapOvr>
  <p:transition spd="slow">
    <p:wheel spokes="8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774958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me2375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730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146676"/>
            <a:ext cx="19812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 descr="1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953000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WordArt 14"/>
          <p:cNvSpPr>
            <a:spLocks noChangeArrowheads="1" noChangeShapeType="1" noTextEdit="1"/>
          </p:cNvSpPr>
          <p:nvPr/>
        </p:nvSpPr>
        <p:spPr bwMode="auto">
          <a:xfrm>
            <a:off x="2210764" y="2410691"/>
            <a:ext cx="7870785" cy="273598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19292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8000" b="1" kern="10" dirty="0" err="1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8000" b="1" kern="10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kern="10" dirty="0" err="1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8000" b="1" kern="1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15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762626"/>
            <a:ext cx="914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6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4313" y="5762626"/>
            <a:ext cx="990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7" descr="blumen-pflanzen1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619751"/>
            <a:ext cx="12192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34925"/>
            <a:ext cx="1981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8000588"/>
      </p:ext>
    </p:extLst>
  </p:cSld>
  <p:clrMapOvr>
    <a:masterClrMapping/>
  </p:clrMapOvr>
  <p:transition spd="slow"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09" y="596348"/>
            <a:ext cx="10681252" cy="491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44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32617" y="378076"/>
            <a:ext cx="6734482" cy="6008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Thứ Năm ngày 3 tháng 3 năm 2022</a:t>
            </a:r>
          </a:p>
        </p:txBody>
      </p:sp>
      <p:sp>
        <p:nvSpPr>
          <p:cNvPr id="6" name="Rectangle 5"/>
          <p:cNvSpPr/>
          <p:nvPr/>
        </p:nvSpPr>
        <p:spPr>
          <a:xfrm>
            <a:off x="3310359" y="1219308"/>
            <a:ext cx="5578998" cy="5225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( Tập đọc)</a:t>
            </a:r>
          </a:p>
        </p:txBody>
      </p:sp>
      <p:sp>
        <p:nvSpPr>
          <p:cNvPr id="8" name="Rectangle 7"/>
          <p:cNvSpPr/>
          <p:nvPr/>
        </p:nvSpPr>
        <p:spPr>
          <a:xfrm>
            <a:off x="2332383" y="1919114"/>
            <a:ext cx="7726017" cy="8020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18: Thư viện biết đi (</a:t>
            </a:r>
            <a:r>
              <a:rPr lang="en-US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  <a:r>
              <a:rPr lang="en-US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878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me2375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730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146676"/>
            <a:ext cx="19812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 descr="1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953000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WordArt 14"/>
          <p:cNvSpPr>
            <a:spLocks noChangeArrowheads="1" noChangeShapeType="1" noTextEdit="1"/>
          </p:cNvSpPr>
          <p:nvPr/>
        </p:nvSpPr>
        <p:spPr bwMode="auto">
          <a:xfrm>
            <a:off x="2210764" y="2410691"/>
            <a:ext cx="7870785" cy="273598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19292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8000" b="1" kern="1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đọc</a:t>
            </a:r>
            <a:endParaRPr lang="en-US" sz="8000" b="1" kern="1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15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762626"/>
            <a:ext cx="914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6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4313" y="5762626"/>
            <a:ext cx="990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7" descr="blumen-pflanzen1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619751"/>
            <a:ext cx="12192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34925"/>
            <a:ext cx="1981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512613"/>
      </p:ext>
    </p:extLst>
  </p:cSld>
  <p:clrMapOvr>
    <a:masterClrMapping/>
  </p:clrMapOvr>
  <p:transition spd="slow"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860" y="649357"/>
            <a:ext cx="10760765" cy="562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7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40870" y="4108134"/>
            <a:ext cx="1812471" cy="6037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 viện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009031" y="4108134"/>
            <a:ext cx="1625504" cy="6037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283248" y="4108134"/>
            <a:ext cx="1625504" cy="6037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419263" y="4114183"/>
            <a:ext cx="1625504" cy="6037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555278" y="4108134"/>
            <a:ext cx="1947609" cy="6037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 người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1" y="556591"/>
            <a:ext cx="10431244" cy="2440509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 flipH="1">
            <a:off x="10180374" y="1534390"/>
            <a:ext cx="180109" cy="4849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961183" y="2019299"/>
            <a:ext cx="180109" cy="4849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12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17" grpId="0" animBg="1"/>
      <p:bldP spid="18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1776" y="3311789"/>
            <a:ext cx="1812471" cy="6037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Lô- gô- xơ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042238" y="3296684"/>
            <a:ext cx="1912247" cy="6037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062566" y="3311789"/>
            <a:ext cx="1834256" cy="6037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 nhất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004903" y="3338038"/>
            <a:ext cx="1625504" cy="6037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738488" y="3338038"/>
            <a:ext cx="2043717" cy="6037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khổng lồ</a:t>
            </a:r>
          </a:p>
        </p:txBody>
      </p:sp>
      <p:sp>
        <p:nvSpPr>
          <p:cNvPr id="10" name="Rectangle 9"/>
          <p:cNvSpPr/>
          <p:nvPr/>
        </p:nvSpPr>
        <p:spPr>
          <a:xfrm>
            <a:off x="9890946" y="3327092"/>
            <a:ext cx="2068059" cy="6037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 khách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9782" y="4058027"/>
            <a:ext cx="2309706" cy="67040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Khổng lồ: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89487" y="4059124"/>
            <a:ext cx="8588813" cy="6693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 to lớn, quá mức 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887" y="649356"/>
            <a:ext cx="10853530" cy="174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75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17" grpId="0" animBg="1"/>
      <p:bldP spid="18" grpId="0" animBg="1"/>
      <p:bldP spid="21" grpId="0" animBg="1"/>
      <p:bldP spid="10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1776" y="3311789"/>
            <a:ext cx="1812471" cy="6037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Lan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042238" y="3296684"/>
            <a:ext cx="1912247" cy="6037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buýt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062566" y="3311789"/>
            <a:ext cx="1834256" cy="6037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 khắp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004903" y="3338038"/>
            <a:ext cx="1625504" cy="6037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738488" y="3338038"/>
            <a:ext cx="2043717" cy="6037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9890946" y="3327092"/>
            <a:ext cx="2068059" cy="6037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 đà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9782" y="4058027"/>
            <a:ext cx="2309706" cy="67040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dộng: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89487" y="4059124"/>
            <a:ext cx="8588813" cy="6693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ở nguyên một vị trí.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904" y="238539"/>
            <a:ext cx="10437396" cy="267766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79781" y="4871380"/>
            <a:ext cx="2309706" cy="67040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 thư: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79781" y="5648288"/>
            <a:ext cx="2309706" cy="67040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 mạc: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789486" y="4886023"/>
            <a:ext cx="8588813" cy="6693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789486" y="5642345"/>
            <a:ext cx="8588813" cy="6693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104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17" grpId="0" animBg="1"/>
      <p:bldP spid="18" grpId="0" animBg="1"/>
      <p:bldP spid="21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2333</TotalTime>
  <Words>141</Words>
  <Application>Microsoft Office PowerPoint</Application>
  <PresentationFormat>Widescreen</PresentationFormat>
  <Paragraphs>38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.VnPark</vt:lpstr>
      <vt:lpstr>Arial</vt:lpstr>
      <vt:lpstr>Times New Roman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B. HOẠT ĐỘNG THỰC HÀNH</dc:title>
  <dc:creator>Admin</dc:creator>
  <cp:lastModifiedBy>thanh tran</cp:lastModifiedBy>
  <cp:revision>317</cp:revision>
  <dcterms:created xsi:type="dcterms:W3CDTF">2020-04-04T05:26:58Z</dcterms:created>
  <dcterms:modified xsi:type="dcterms:W3CDTF">2025-04-07T05:27:04Z</dcterms:modified>
</cp:coreProperties>
</file>