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47" r:id="rId3"/>
    <p:sldId id="278" r:id="rId4"/>
    <p:sldId id="274" r:id="rId5"/>
    <p:sldId id="345" r:id="rId6"/>
    <p:sldId id="364" r:id="rId7"/>
    <p:sldId id="303" r:id="rId8"/>
    <p:sldId id="357" r:id="rId9"/>
    <p:sldId id="365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2280" y="49771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 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59069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66503"/>
            <a:ext cx="6653459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Nói và nghe)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2500" y="1982163"/>
            <a:ext cx="8692589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09800" y="3092117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tranh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4074081"/>
            <a:ext cx="5874327" cy="706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nội dung tranh</a:t>
            </a:r>
          </a:p>
        </p:txBody>
      </p:sp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53" y="304800"/>
            <a:ext cx="7232200" cy="63080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791" y="1286846"/>
            <a:ext cx="2703444" cy="2697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66853" y="304800"/>
            <a:ext cx="2279373" cy="6082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857273"/>
            <a:ext cx="5910470" cy="10007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5758" y="5983167"/>
            <a:ext cx="3538330" cy="874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giáo sẻ viết thư gửi lại cho học trò</a:t>
            </a:r>
          </a:p>
        </p:txBody>
      </p:sp>
    </p:spTree>
    <p:extLst>
      <p:ext uri="{BB962C8B-B14F-4D97-AF65-F5344CB8AC3E}">
        <p14:creationId xmlns:p14="http://schemas.microsoft.com/office/powerpoint/2010/main" val="14592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6" y="304801"/>
            <a:ext cx="9189147" cy="19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09800" y="3092117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96455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074821"/>
            <a:ext cx="7458075" cy="14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30028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09800" y="3092117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70361"/>
      </p:ext>
    </p:extLst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1326</TotalTime>
  <Words>163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202</cp:revision>
  <dcterms:created xsi:type="dcterms:W3CDTF">2020-04-04T05:26:58Z</dcterms:created>
  <dcterms:modified xsi:type="dcterms:W3CDTF">2025-04-07T05:26:43Z</dcterms:modified>
</cp:coreProperties>
</file>