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56" r:id="rId3"/>
    <p:sldId id="278" r:id="rId4"/>
    <p:sldId id="359" r:id="rId5"/>
    <p:sldId id="337" r:id="rId6"/>
    <p:sldId id="346" r:id="rId7"/>
    <p:sldId id="348" r:id="rId8"/>
    <p:sldId id="353" r:id="rId9"/>
    <p:sldId id="360" r:id="rId10"/>
    <p:sldId id="322" r:id="rId11"/>
    <p:sldId id="354" r:id="rId12"/>
    <p:sldId id="344" r:id="rId13"/>
    <p:sldId id="280" r:id="rId14"/>
    <p:sldId id="3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406569" y="3026642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vở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27361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3" y="728870"/>
            <a:ext cx="9350923" cy="30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406569" y="3026642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15438"/>
      </p:ext>
    </p:extLst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377" y="633204"/>
            <a:ext cx="8916023" cy="694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hát, có những chữ nào có chứa chữ a vừa học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377" y="1599794"/>
            <a:ext cx="6530632" cy="694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chứa tiếng có chữ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học .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-5787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9196" y="93446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3023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406569" y="3026642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69259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4" y="378077"/>
            <a:ext cx="6653459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Viết)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6144" y="1982162"/>
            <a:ext cx="8627427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406569" y="3026642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bảng con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53744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4" y="277792"/>
            <a:ext cx="1504709" cy="1215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4" y="1435764"/>
            <a:ext cx="2083443" cy="775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575" y="1435762"/>
            <a:ext cx="2716696" cy="24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4" y="277792"/>
            <a:ext cx="1504709" cy="121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4" y="1493134"/>
            <a:ext cx="2083443" cy="775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97" y="1662953"/>
            <a:ext cx="6074229" cy="45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406569" y="3026642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ứng dụng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24609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1073426"/>
            <a:ext cx="9112195" cy="15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4" y="378077"/>
            <a:ext cx="6653459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Viết)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6144" y="1982162"/>
            <a:ext cx="8627427" cy="389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1795</TotalTime>
  <Words>129</Words>
  <Application>Microsoft Office PowerPoint</Application>
  <PresentationFormat>Widescreen</PresentationFormat>
  <Paragraphs>20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219</cp:revision>
  <dcterms:created xsi:type="dcterms:W3CDTF">2020-04-04T05:26:58Z</dcterms:created>
  <dcterms:modified xsi:type="dcterms:W3CDTF">2025-04-07T05:26:18Z</dcterms:modified>
</cp:coreProperties>
</file>