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336" r:id="rId3"/>
    <p:sldId id="278" r:id="rId4"/>
    <p:sldId id="274" r:id="rId5"/>
    <p:sldId id="328" r:id="rId6"/>
    <p:sldId id="331" r:id="rId7"/>
    <p:sldId id="299" r:id="rId8"/>
    <p:sldId id="305" r:id="rId9"/>
    <p:sldId id="335" r:id="rId10"/>
    <p:sldId id="334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2A22-4DEB-4BE7-B7E3-C2B5247A38D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E27B1-CAAA-43AF-A2B1-CE3DADCDC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1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8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97002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44348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78077"/>
            <a:ext cx="6317793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Tập đọc)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1864" y="1982162"/>
            <a:ext cx="9274628" cy="5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94"/>
            <a:ext cx="1290809" cy="9992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05296" y="1305830"/>
            <a:ext cx="9658498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09" y="121403"/>
            <a:ext cx="6978548" cy="1063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96" y="2399567"/>
            <a:ext cx="11158330" cy="39217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752522" y="705015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73148" y="4028661"/>
            <a:ext cx="437322" cy="6493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73148" y="4028661"/>
            <a:ext cx="437322" cy="6493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47875" y="5184913"/>
            <a:ext cx="362595" cy="568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3148" y="5184913"/>
            <a:ext cx="437322" cy="6493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94"/>
            <a:ext cx="1290809" cy="99923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449835" y="5357465"/>
            <a:ext cx="6174154" cy="619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tập đọc cho em biết điều gì?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9835" y="6238276"/>
            <a:ext cx="7495382" cy="6197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Sau bài đọc chúng ta rút ra bài học gì?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09" y="63794"/>
            <a:ext cx="7008779" cy="1486710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6052291" y="667605"/>
            <a:ext cx="781878" cy="82123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461" y="1706765"/>
            <a:ext cx="10243930" cy="341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 animBg="1"/>
      <p:bldP spid="9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03270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139041"/>
            <a:ext cx="1684625" cy="118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920" y="139041"/>
            <a:ext cx="4759779" cy="971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920" y="1920646"/>
            <a:ext cx="7561862" cy="947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983" y="2949574"/>
            <a:ext cx="8673874" cy="176348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102983" y="4865459"/>
            <a:ext cx="8885158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02983" y="5943614"/>
            <a:ext cx="9571946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97341" y="993514"/>
            <a:ext cx="8885158" cy="850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08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" y="139041"/>
            <a:ext cx="1684625" cy="11828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48982" y="1528340"/>
            <a:ext cx="9095218" cy="99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48983" y="630046"/>
            <a:ext cx="8213474" cy="691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1423</TotalTime>
  <Words>162</Words>
  <Application>Microsoft Office PowerPoint</Application>
  <PresentationFormat>Widescreen</PresentationFormat>
  <Paragraphs>19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.VnPark</vt:lpstr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223</cp:revision>
  <dcterms:created xsi:type="dcterms:W3CDTF">2020-04-04T05:26:58Z</dcterms:created>
  <dcterms:modified xsi:type="dcterms:W3CDTF">2025-04-07T05:25:59Z</dcterms:modified>
</cp:coreProperties>
</file>