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27" r:id="rId2"/>
    <p:sldId id="430" r:id="rId3"/>
    <p:sldId id="432" r:id="rId4"/>
    <p:sldId id="448" r:id="rId5"/>
    <p:sldId id="447" r:id="rId6"/>
    <p:sldId id="449" r:id="rId7"/>
    <p:sldId id="450" r:id="rId8"/>
    <p:sldId id="451" r:id="rId9"/>
    <p:sldId id="431" r:id="rId10"/>
  </p:sldIdLst>
  <p:sldSz cx="16276638" cy="9144000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9274" autoAdjust="0"/>
  </p:normalViewPr>
  <p:slideViewPr>
    <p:cSldViewPr>
      <p:cViewPr varScale="1">
        <p:scale>
          <a:sx n="50" d="100"/>
          <a:sy n="50" d="100"/>
        </p:scale>
        <p:origin x="780" y="3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197197" y="2667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BẢN VƯỢC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5407784" y="9906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52319" y="1129028"/>
            <a:ext cx="49530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746919" y="3962400"/>
            <a:ext cx="13868400" cy="269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21: HÌNH DẠNG TRÁI ĐẤT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ĐỚI KHÍ HẬU (T1)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4084093" y="8107680"/>
            <a:ext cx="710222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i="1" dirty="0" err="1">
                <a:solidFill>
                  <a:srgbClr val="0000CC"/>
                </a:solidFill>
                <a:latin typeface="Times New Roman" pitchFamily="18" charset="0"/>
              </a:rPr>
              <a:t>Giáo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itchFamily="18" charset="0"/>
              </a:rPr>
              <a:t>viên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itchFamily="18" charset="0"/>
              </a:rPr>
              <a:t>: Vũ Bích Ngọc</a:t>
            </a:r>
          </a:p>
          <a:p>
            <a:pPr eaLnBrk="1" hangingPunct="1"/>
            <a:r>
              <a:rPr lang="en-US" altLang="en-US" sz="2800" b="1" i="1" dirty="0" err="1">
                <a:solidFill>
                  <a:srgbClr val="0000CC"/>
                </a:solidFill>
                <a:latin typeface="Times New Roman" pitchFamily="18" charset="0"/>
              </a:rPr>
              <a:t>Lớp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itchFamily="18" charset="0"/>
              </a:rPr>
              <a:t>:  3</a:t>
            </a:r>
          </a:p>
        </p:txBody>
      </p:sp>
      <p:pic>
        <p:nvPicPr>
          <p:cNvPr id="30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233" y="647938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889919" y="1702753"/>
            <a:ext cx="12146361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32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947921" y="388164"/>
            <a:ext cx="1197160" cy="156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28913" y="6922250"/>
            <a:ext cx="1110487" cy="80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807344" y="575463"/>
            <a:ext cx="3974102" cy="523220"/>
            <a:chOff x="5993302" y="636422"/>
            <a:chExt cx="3907046" cy="523220"/>
          </a:xfrm>
        </p:grpSpPr>
        <p:sp>
          <p:nvSpPr>
            <p:cNvPr id="30" name="TextBox 29"/>
            <p:cNvSpPr txBox="1"/>
            <p:nvPr/>
          </p:nvSpPr>
          <p:spPr>
            <a:xfrm>
              <a:off x="5993302" y="636422"/>
              <a:ext cx="39070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TỰ NHIÊN VÀ XÃ HỘI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1573149" y="2362200"/>
            <a:ext cx="141089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413919" y="1097280"/>
            <a:ext cx="9525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21: HÌNH DẠNG TRÁI ĐẤT. CÁC ĐỚI KHÍ HẬU (T1)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58068" y="2895600"/>
            <a:ext cx="141089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Cho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Xích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65"/>
          <a:stretch/>
        </p:blipFill>
        <p:spPr>
          <a:xfrm>
            <a:off x="4449494" y="4802326"/>
            <a:ext cx="6736825" cy="426547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603F103-02F7-00F9-28F7-B0A2D6A7C201}"/>
              </a:ext>
            </a:extLst>
          </p:cNvPr>
          <p:cNvSpPr/>
          <p:nvPr/>
        </p:nvSpPr>
        <p:spPr>
          <a:xfrm>
            <a:off x="1449514" y="1748053"/>
            <a:ext cx="9736805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17550" indent="-2603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436688" indent="-5222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2154238" indent="-78263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873375" indent="-1044575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413919" y="1097280"/>
            <a:ext cx="9525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21: HÌNH DẠNG TRÁI ĐẤT. CÁC ĐỚI KHÍ HẬU (T1)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65"/>
          <a:stretch/>
        </p:blipFill>
        <p:spPr>
          <a:xfrm>
            <a:off x="4449494" y="2895600"/>
            <a:ext cx="6736825" cy="4265474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114531" y="7620000"/>
            <a:ext cx="93577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Trái Đất có dạng hình cầu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C4AC43A-898E-0264-3983-ABB3F0CA7295}"/>
              </a:ext>
            </a:extLst>
          </p:cNvPr>
          <p:cNvGrpSpPr/>
          <p:nvPr/>
        </p:nvGrpSpPr>
        <p:grpSpPr>
          <a:xfrm>
            <a:off x="5807343" y="575463"/>
            <a:ext cx="3974101" cy="523220"/>
            <a:chOff x="5993302" y="636422"/>
            <a:chExt cx="3907046" cy="52322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8C205E9-F4B1-01C9-A4C6-F656E1A66CDF}"/>
                </a:ext>
              </a:extLst>
            </p:cNvPr>
            <p:cNvSpPr txBox="1"/>
            <p:nvPr/>
          </p:nvSpPr>
          <p:spPr>
            <a:xfrm>
              <a:off x="5993302" y="636422"/>
              <a:ext cx="39070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TỰ NHIÊN VÀ XÃ HỘI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6ADBEDDA-A3C1-B1D9-9165-73F86B9D75D0}"/>
                </a:ext>
              </a:extLst>
            </p:cNvPr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0392779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>
            <a:off x="5959743" y="1075195"/>
            <a:ext cx="36576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573149" y="1782783"/>
            <a:ext cx="97368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794919" y="1097280"/>
            <a:ext cx="9525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21: HÌNH DẠNG TRÁI ĐẤT. CÁC ĐỚI KHÍ HẬU (T1)</a:t>
            </a:r>
          </a:p>
        </p:txBody>
      </p:sp>
      <p:pic>
        <p:nvPicPr>
          <p:cNvPr id="18" name="Picture 17" descr="C:\Users\THANHCONG\Pictures\Screenshots\Ảnh chụp màn hình (232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720" y="2667000"/>
            <a:ext cx="13182599" cy="6324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921620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807343" y="575463"/>
            <a:ext cx="3974101" cy="523220"/>
            <a:chOff x="5993302" y="636422"/>
            <a:chExt cx="3907046" cy="523220"/>
          </a:xfrm>
        </p:grpSpPr>
        <p:sp>
          <p:nvSpPr>
            <p:cNvPr id="30" name="TextBox 29"/>
            <p:cNvSpPr txBox="1"/>
            <p:nvPr/>
          </p:nvSpPr>
          <p:spPr>
            <a:xfrm>
              <a:off x="5993302" y="636422"/>
              <a:ext cx="39070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TỰ NHIÊN VÀ XÃ HỘI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573149" y="1782783"/>
            <a:ext cx="97368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đới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794919" y="1097280"/>
            <a:ext cx="9525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21: HÌNH DẠNG TRÁI ĐẤT. CÁC ĐỚI KHÍ HẬU (T1)</a:t>
            </a:r>
          </a:p>
        </p:txBody>
      </p:sp>
      <p:pic>
        <p:nvPicPr>
          <p:cNvPr id="11" name="Picture 10" descr="C:\Users\THANHCONG\Pictures\Screenshots\Ảnh chụp màn hình (233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518" y="2429114"/>
            <a:ext cx="7300119" cy="671488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/>
          <p:cNvSpPr/>
          <p:nvPr/>
        </p:nvSpPr>
        <p:spPr>
          <a:xfrm>
            <a:off x="823119" y="3429000"/>
            <a:ext cx="7543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Chỉ và nói tên các đới khí hậu trên Trái Đất trong hình dưới đây.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Em có nhận xét gì về vị trí của các đới khí hậu trên Trái Đất?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30263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807343" y="575463"/>
            <a:ext cx="3974101" cy="523220"/>
            <a:chOff x="5993302" y="636422"/>
            <a:chExt cx="3907046" cy="523220"/>
          </a:xfrm>
        </p:grpSpPr>
        <p:sp>
          <p:nvSpPr>
            <p:cNvPr id="30" name="TextBox 29"/>
            <p:cNvSpPr txBox="1"/>
            <p:nvPr/>
          </p:nvSpPr>
          <p:spPr>
            <a:xfrm>
              <a:off x="5993302" y="636422"/>
              <a:ext cx="39070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TỰ NHIÊN VÀ XÃ HỘI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573149" y="1782783"/>
            <a:ext cx="97368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đới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794919" y="1097280"/>
            <a:ext cx="9525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21: HÌNH DẠNG TRÁI ĐẤT. CÁC ĐỚI KHÍ HẬU (T1)</a:t>
            </a:r>
          </a:p>
        </p:txBody>
      </p:sp>
      <p:pic>
        <p:nvPicPr>
          <p:cNvPr id="11" name="Picture 10" descr="C:\Users\THANHCONG\Pictures\Screenshots\Ảnh chụp màn hình (233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518" y="2429114"/>
            <a:ext cx="7300119" cy="671488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/>
          <p:cNvSpPr/>
          <p:nvPr/>
        </p:nvSpPr>
        <p:spPr>
          <a:xfrm>
            <a:off x="975519" y="3200400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Char char="-"/>
            </a:pPr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 Trái Đất có 5 đới khí hậu: </a:t>
            </a:r>
          </a:p>
          <a:p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  đới nóng, 2 đới lạnh và 1 đới ôn hòa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75519" y="4572000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Char char="-"/>
            </a:pPr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 bán cầu đều có 3 đới khí hậu:</a:t>
            </a:r>
          </a:p>
          <a:p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đới nóng, đới ôn hòa và đới lạnh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23792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807343" y="575463"/>
            <a:ext cx="3974101" cy="523220"/>
            <a:chOff x="5993302" y="636422"/>
            <a:chExt cx="3907046" cy="523220"/>
          </a:xfrm>
        </p:grpSpPr>
        <p:sp>
          <p:nvSpPr>
            <p:cNvPr id="30" name="TextBox 29"/>
            <p:cNvSpPr txBox="1"/>
            <p:nvPr/>
          </p:nvSpPr>
          <p:spPr>
            <a:xfrm>
              <a:off x="5993302" y="636422"/>
              <a:ext cx="39070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TỰ NHIÊN VÀ XÃ HỘI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573149" y="1782783"/>
            <a:ext cx="97368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đới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6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794919" y="1097280"/>
            <a:ext cx="9525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21: HÌNH DẠNG TRÁI ĐẤT. CÁC ĐỚI KHÍ HẬU (T1)</a:t>
            </a:r>
          </a:p>
        </p:txBody>
      </p:sp>
      <p:pic>
        <p:nvPicPr>
          <p:cNvPr id="11" name="Picture 10" descr="C:\Users\THANHCONG\Pictures\Screenshots\Ảnh chụp màn hình (233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429114"/>
            <a:ext cx="7300119" cy="5952886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2004440" y="8421469"/>
            <a:ext cx="15049279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nl-NL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Trên Trái Đất có các đới khí hậu: đới nóng, đới ôn hòa và đới lạnh.</a:t>
            </a:r>
            <a:endParaRPr lang="en-US" sz="36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0026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9759</TotalTime>
  <Words>371</Words>
  <Application>Microsoft Office PowerPoint</Application>
  <PresentationFormat>Custom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Thảo Phương</cp:lastModifiedBy>
  <cp:revision>1149</cp:revision>
  <dcterms:created xsi:type="dcterms:W3CDTF">2008-09-09T22:52:10Z</dcterms:created>
  <dcterms:modified xsi:type="dcterms:W3CDTF">2025-03-30T13:54:33Z</dcterms:modified>
</cp:coreProperties>
</file>