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27" r:id="rId2"/>
    <p:sldId id="430" r:id="rId3"/>
    <p:sldId id="432" r:id="rId4"/>
    <p:sldId id="448" r:id="rId5"/>
    <p:sldId id="447" r:id="rId6"/>
    <p:sldId id="449" r:id="rId7"/>
    <p:sldId id="450" r:id="rId8"/>
    <p:sldId id="451" r:id="rId9"/>
    <p:sldId id="431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0" d="100"/>
          <a:sy n="50" d="100"/>
        </p:scale>
        <p:origin x="780" y="3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BẢN VƯỢC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46919" y="3962400"/>
            <a:ext cx="13868400" cy="269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21: HÌNH DẠNG TRÁI ĐẤT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ĐỚI KHÍ HẬU (T1)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Giáo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viên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: Vũ Bích Ngọc</a:t>
            </a:r>
          </a:p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Lớp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3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807344" y="575463"/>
            <a:ext cx="3974102" cy="523220"/>
            <a:chOff x="5993302" y="636422"/>
            <a:chExt cx="3907046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39070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TỰ NHIÊN VÀ XÃ HỘI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573149" y="2362200"/>
            <a:ext cx="14108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413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8068" y="2895600"/>
            <a:ext cx="141089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Cho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Xích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5"/>
          <a:stretch/>
        </p:blipFill>
        <p:spPr>
          <a:xfrm>
            <a:off x="4449494" y="4802326"/>
            <a:ext cx="6736825" cy="42654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603F103-02F7-00F9-28F7-B0A2D6A7C201}"/>
              </a:ext>
            </a:extLst>
          </p:cNvPr>
          <p:cNvSpPr/>
          <p:nvPr/>
        </p:nvSpPr>
        <p:spPr>
          <a:xfrm>
            <a:off x="1449514" y="174805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413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5"/>
          <a:stretch/>
        </p:blipFill>
        <p:spPr>
          <a:xfrm>
            <a:off x="4449494" y="2895600"/>
            <a:ext cx="6736825" cy="426547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14531" y="7620000"/>
            <a:ext cx="9357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Trái Đất có dạng hình cầu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C4AC43A-898E-0264-3983-ABB3F0CA7295}"/>
              </a:ext>
            </a:extLst>
          </p:cNvPr>
          <p:cNvGrpSpPr/>
          <p:nvPr/>
        </p:nvGrpSpPr>
        <p:grpSpPr>
          <a:xfrm>
            <a:off x="5807343" y="575463"/>
            <a:ext cx="3974101" cy="523220"/>
            <a:chOff x="5993302" y="636422"/>
            <a:chExt cx="3907046" cy="5232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8C205E9-F4B1-01C9-A4C6-F656E1A66CDF}"/>
                </a:ext>
              </a:extLst>
            </p:cNvPr>
            <p:cNvSpPr txBox="1"/>
            <p:nvPr/>
          </p:nvSpPr>
          <p:spPr>
            <a:xfrm>
              <a:off x="5993302" y="636422"/>
              <a:ext cx="39070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TỰ NHIÊN VÀ XÃ HỘI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ADBEDDA-A3C1-B1D9-9165-73F86B9D75D0}"/>
                </a:ext>
              </a:extLst>
            </p:cNvPr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39277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5959743" y="1075195"/>
            <a:ext cx="36576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8" name="Picture 17" descr="C:\Users\THANHCONG\Pictures\Screenshots\Ảnh chụp màn hình (232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20" y="2667000"/>
            <a:ext cx="13182599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21620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807343" y="575463"/>
            <a:ext cx="3974101" cy="523220"/>
            <a:chOff x="5993302" y="636422"/>
            <a:chExt cx="3907046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39070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TỰ NHIÊN VÀ XÃ HỘI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1" name="Picture 10" descr="C:\Users\THANHCONG\Pictures\Screenshots\Ảnh chụp màn hình (23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518" y="2429114"/>
            <a:ext cx="7300119" cy="67148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823119" y="34290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Chỉ và nói tên các đới khí hậu trên Trái Đất trong hình dưới đây.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Em có nhận xét gì về vị trí của các đới khí hậu trên Trái Đất?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026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807343" y="575463"/>
            <a:ext cx="3974101" cy="523220"/>
            <a:chOff x="5993302" y="636422"/>
            <a:chExt cx="3907046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39070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TỰ NHIÊN VÀ XÃ HỘI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1" name="Picture 10" descr="C:\Users\THANHCONG\Pictures\Screenshots\Ảnh chụp màn hình (23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518" y="2429114"/>
            <a:ext cx="7300119" cy="67148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975519" y="32004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 Trái Đất có 5 đới khí hậu: </a:t>
            </a: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  đới nóng, 2 đới lạnh và 1 đới ôn hòa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5519" y="4572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bán cầu đều có 3 đới khí hậu:</a:t>
            </a: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đới nóng, đới ôn hòa và đới lạnh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379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807343" y="575463"/>
            <a:ext cx="3974101" cy="523220"/>
            <a:chOff x="5993302" y="636422"/>
            <a:chExt cx="3907046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39070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TỰ NHIÊN VÀ XÃ HỘI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1" name="Picture 10" descr="C:\Users\THANHCONG\Pictures\Screenshots\Ảnh chụp màn hình (23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29114"/>
            <a:ext cx="7300119" cy="595288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2004440" y="8421469"/>
            <a:ext cx="1504927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nl-NL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Trên Trái Đất có các đới khí hậu: đới nóng, đới ôn hòa và đới lạnh.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026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9759</TotalTime>
  <Words>371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Thảo Phương</cp:lastModifiedBy>
  <cp:revision>1149</cp:revision>
  <dcterms:created xsi:type="dcterms:W3CDTF">2008-09-09T22:52:10Z</dcterms:created>
  <dcterms:modified xsi:type="dcterms:W3CDTF">2025-03-30T13:54:33Z</dcterms:modified>
</cp:coreProperties>
</file>